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43"/>
  </p:notesMasterIdLst>
  <p:sldIdLst>
    <p:sldId id="256" r:id="rId3"/>
    <p:sldId id="310" r:id="rId4"/>
    <p:sldId id="358" r:id="rId5"/>
    <p:sldId id="311" r:id="rId6"/>
    <p:sldId id="312" r:id="rId7"/>
    <p:sldId id="313" r:id="rId8"/>
    <p:sldId id="315" r:id="rId9"/>
    <p:sldId id="314" r:id="rId10"/>
    <p:sldId id="359" r:id="rId11"/>
    <p:sldId id="360" r:id="rId12"/>
    <p:sldId id="362" r:id="rId13"/>
    <p:sldId id="332" r:id="rId14"/>
    <p:sldId id="329" r:id="rId15"/>
    <p:sldId id="327" r:id="rId16"/>
    <p:sldId id="361" r:id="rId17"/>
    <p:sldId id="316" r:id="rId18"/>
    <p:sldId id="317" r:id="rId19"/>
    <p:sldId id="357" r:id="rId20"/>
    <p:sldId id="342" r:id="rId21"/>
    <p:sldId id="343" r:id="rId22"/>
    <p:sldId id="344" r:id="rId23"/>
    <p:sldId id="319" r:id="rId24"/>
    <p:sldId id="320" r:id="rId25"/>
    <p:sldId id="322" r:id="rId26"/>
    <p:sldId id="323" r:id="rId27"/>
    <p:sldId id="324" r:id="rId28"/>
    <p:sldId id="325" r:id="rId29"/>
    <p:sldId id="326" r:id="rId30"/>
    <p:sldId id="328" r:id="rId31"/>
    <p:sldId id="330" r:id="rId32"/>
    <p:sldId id="338" r:id="rId33"/>
    <p:sldId id="339" r:id="rId34"/>
    <p:sldId id="340" r:id="rId35"/>
    <p:sldId id="341" r:id="rId36"/>
    <p:sldId id="352" r:id="rId37"/>
    <p:sldId id="353" r:id="rId38"/>
    <p:sldId id="354" r:id="rId39"/>
    <p:sldId id="355" r:id="rId40"/>
    <p:sldId id="356" r:id="rId41"/>
    <p:sldId id="308"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008000"/>
    <a:srgbClr val="6699FF"/>
    <a:srgbClr val="003399"/>
    <a:srgbClr val="CC99FF"/>
    <a:srgbClr val="CCCCFF"/>
    <a:srgbClr val="4473D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879" autoAdjust="0"/>
    <p:restoredTop sz="94581" autoAdjust="0"/>
  </p:normalViewPr>
  <p:slideViewPr>
    <p:cSldViewPr showGuides="1">
      <p:cViewPr>
        <p:scale>
          <a:sx n="90" d="100"/>
          <a:sy n="90" d="100"/>
        </p:scale>
        <p:origin x="-330" y="5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1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94EC2-0F13-4830-804E-978EB2CD5A44}" type="doc">
      <dgm:prSet loTypeId="urn:microsoft.com/office/officeart/2005/8/layout/radial1" loCatId="relationship" qsTypeId="urn:microsoft.com/office/officeart/2005/8/quickstyle/simple1" qsCatId="simple" csTypeId="urn:microsoft.com/office/officeart/2005/8/colors/accent1_2" csCatId="accent1" phldr="1"/>
      <dgm:spPr/>
    </dgm:pt>
    <dgm:pt modelId="{B7982E51-DE23-4641-ADBB-36F1684344D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Arial" charset="0"/>
            </a:rPr>
            <a:t>HOD</a:t>
          </a:r>
        </a:p>
      </dgm:t>
    </dgm:pt>
    <dgm:pt modelId="{AD570040-DDB0-4C65-9827-D4F1809C27E0}" type="parTrans" cxnId="{88DA6893-4C8F-4905-9999-CDC2C975A7CE}">
      <dgm:prSet/>
      <dgm:spPr/>
      <dgm:t>
        <a:bodyPr/>
        <a:lstStyle/>
        <a:p>
          <a:endParaRPr lang="en-US"/>
        </a:p>
      </dgm:t>
    </dgm:pt>
    <dgm:pt modelId="{E2A33C82-AD39-46F3-AA8D-74A10B98247B}" type="sibTrans" cxnId="{88DA6893-4C8F-4905-9999-CDC2C975A7CE}">
      <dgm:prSet/>
      <dgm:spPr/>
      <dgm:t>
        <a:bodyPr/>
        <a:lstStyle/>
        <a:p>
          <a:endParaRPr lang="en-US"/>
        </a:p>
      </dgm:t>
    </dgm:pt>
    <dgm:pt modelId="{0C90308C-3884-46A5-8BAD-68BC0572A3CA}">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Arial" charset="0"/>
            </a:rPr>
            <a:t>Product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Arial" charset="0"/>
            </a:rPr>
            <a:t>Safety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charset="0"/>
            <a:cs typeface="Arial" charset="0"/>
          </a:endParaRPr>
        </a:p>
      </dgm:t>
    </dgm:pt>
    <dgm:pt modelId="{B13AA85D-47E6-401C-BFB6-2090BDE6DB06}" type="parTrans" cxnId="{16778882-08B0-447B-B894-098B5755B55D}">
      <dgm:prSet/>
      <dgm:spPr/>
      <dgm:t>
        <a:bodyPr/>
        <a:lstStyle/>
        <a:p>
          <a:endParaRPr lang="en-US" dirty="0"/>
        </a:p>
      </dgm:t>
    </dgm:pt>
    <dgm:pt modelId="{DFC77FAC-994E-4FCF-815D-F436BFC08BDD}" type="sibTrans" cxnId="{16778882-08B0-447B-B894-098B5755B55D}">
      <dgm:prSet/>
      <dgm:spPr/>
      <dgm:t>
        <a:bodyPr/>
        <a:lstStyle/>
        <a:p>
          <a:endParaRPr lang="en-US"/>
        </a:p>
      </dgm:t>
    </dgm:pt>
    <dgm:pt modelId="{01EDA89A-6C43-48C4-9253-9FCEBFDB24D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Arial" charset="0"/>
            </a:rPr>
            <a:t>Better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Arial" charset="0"/>
            </a:rPr>
            <a:t>Product/Water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Arial" charset="0"/>
            </a:rPr>
            <a:t> ratio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charset="0"/>
            <a:cs typeface="Arial" charset="0"/>
          </a:endParaRPr>
        </a:p>
      </dgm:t>
    </dgm:pt>
    <dgm:pt modelId="{6B39F2B6-80CA-4974-A348-9DCC3BB69989}" type="parTrans" cxnId="{9A9BAACB-0C66-4C70-9D28-871772925BDA}">
      <dgm:prSet/>
      <dgm:spPr/>
      <dgm:t>
        <a:bodyPr/>
        <a:lstStyle/>
        <a:p>
          <a:endParaRPr lang="en-US" dirty="0"/>
        </a:p>
      </dgm:t>
    </dgm:pt>
    <dgm:pt modelId="{6423D08A-A739-4978-B559-DFBFCFFF3C2C}" type="sibTrans" cxnId="{9A9BAACB-0C66-4C70-9D28-871772925BDA}">
      <dgm:prSet/>
      <dgm:spPr/>
      <dgm:t>
        <a:bodyPr/>
        <a:lstStyle/>
        <a:p>
          <a:endParaRPr lang="en-US"/>
        </a:p>
      </dgm:t>
    </dgm:pt>
    <dgm:pt modelId="{6683C7A4-25AB-46CD-BD22-DFB5BDEA33D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Arial" charset="0"/>
            </a:rPr>
            <a:t>Less waste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Arial" charset="0"/>
            </a:rPr>
            <a:t>water</a:t>
          </a:r>
        </a:p>
      </dgm:t>
    </dgm:pt>
    <dgm:pt modelId="{C1845BAE-EAFF-481D-ABFA-5C499EEFC822}" type="parTrans" cxnId="{3554205D-0AD9-4E9A-AD5C-679CAD67DD3B}">
      <dgm:prSet/>
      <dgm:spPr/>
      <dgm:t>
        <a:bodyPr/>
        <a:lstStyle/>
        <a:p>
          <a:endParaRPr lang="en-US" dirty="0"/>
        </a:p>
      </dgm:t>
    </dgm:pt>
    <dgm:pt modelId="{8AF71AE3-D4C5-4FF4-B0A0-591A1579D074}" type="sibTrans" cxnId="{3554205D-0AD9-4E9A-AD5C-679CAD67DD3B}">
      <dgm:prSet/>
      <dgm:spPr/>
      <dgm:t>
        <a:bodyPr/>
        <a:lstStyle/>
        <a:p>
          <a:endParaRPr lang="en-US"/>
        </a:p>
      </dgm:t>
    </dgm:pt>
    <dgm:pt modelId="{3EB238E2-E859-4FB2-8679-B24ED6F3E53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Arial" charset="0"/>
            </a:rPr>
            <a:t>Less </a:t>
          </a:r>
        </a:p>
        <a:p>
          <a:pPr marL="0" lvl="0" indent="0" algn="ctr" defTabSz="914400" rtl="0">
            <a:lnSpc>
              <a:spcPct val="100000"/>
            </a:lnSpc>
            <a:spcBef>
              <a:spcPct val="0"/>
            </a:spcBef>
            <a:spcAft>
              <a:spcPct val="0"/>
            </a:spcAft>
            <a:buNone/>
          </a:pPr>
          <a:r>
            <a:rPr kumimoji="0" lang="en-US" b="1" i="0" u="none" strike="noStrike" cap="none" normalizeH="0" baseline="0" dirty="0" smtClean="0">
              <a:ln>
                <a:noFill/>
              </a:ln>
              <a:solidFill>
                <a:schemeClr val="tx1"/>
              </a:solidFill>
              <a:effectLst/>
              <a:latin typeface="Arial" charset="0"/>
              <a:cs typeface="Arial" charset="0"/>
            </a:rPr>
            <a:t>Manpower</a:t>
          </a:r>
        </a:p>
      </dgm:t>
    </dgm:pt>
    <dgm:pt modelId="{BD058DCC-ABE3-41D9-A17E-B65FC7EA9324}" type="parTrans" cxnId="{B1CE3856-786E-4215-9E83-5C614200D388}">
      <dgm:prSet/>
      <dgm:spPr/>
      <dgm:t>
        <a:bodyPr/>
        <a:lstStyle/>
        <a:p>
          <a:endParaRPr lang="en-US" dirty="0"/>
        </a:p>
      </dgm:t>
    </dgm:pt>
    <dgm:pt modelId="{70EDA24F-5952-425D-884F-8DDF3EC7CC5A}" type="sibTrans" cxnId="{B1CE3856-786E-4215-9E83-5C614200D388}">
      <dgm:prSet/>
      <dgm:spPr/>
      <dgm:t>
        <a:bodyPr/>
        <a:lstStyle/>
        <a:p>
          <a:endParaRPr lang="en-US"/>
        </a:p>
      </dgm:t>
    </dgm:pt>
    <dgm:pt modelId="{36223B36-686B-4BEF-903B-6B34691454F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Arial" charset="0"/>
            </a:rPr>
            <a:t>Brand </a:t>
          </a:r>
          <a:br>
            <a:rPr kumimoji="0" lang="en-US" b="1" i="0" u="none" strike="noStrike" cap="none" normalizeH="0" baseline="0" dirty="0" smtClean="0">
              <a:ln>
                <a:noFill/>
              </a:ln>
              <a:solidFill>
                <a:schemeClr val="tx1"/>
              </a:solidFill>
              <a:effectLst/>
              <a:latin typeface="Arial" charset="0"/>
              <a:cs typeface="Arial" charset="0"/>
            </a:rPr>
          </a:br>
          <a:r>
            <a:rPr kumimoji="0" lang="en-US" b="1" i="0" u="none" strike="noStrike" cap="none" normalizeH="0" baseline="0" dirty="0" smtClean="0">
              <a:ln>
                <a:noFill/>
              </a:ln>
              <a:solidFill>
                <a:schemeClr val="tx1"/>
              </a:solidFill>
              <a:effectLst/>
              <a:latin typeface="Arial" charset="0"/>
              <a:cs typeface="Arial" charset="0"/>
            </a:rPr>
            <a:t>Security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charset="0"/>
            <a:cs typeface="Arial" charset="0"/>
          </a:endParaRPr>
        </a:p>
      </dgm:t>
    </dgm:pt>
    <dgm:pt modelId="{1263111F-A199-4ABE-89C0-72DA73AA2E38}" type="parTrans" cxnId="{1EF66302-1CA4-4CD0-84A5-83A134165A80}">
      <dgm:prSet/>
      <dgm:spPr/>
      <dgm:t>
        <a:bodyPr/>
        <a:lstStyle/>
        <a:p>
          <a:endParaRPr lang="en-US" dirty="0"/>
        </a:p>
      </dgm:t>
    </dgm:pt>
    <dgm:pt modelId="{619697BA-989F-4F19-84C3-997359013E57}" type="sibTrans" cxnId="{1EF66302-1CA4-4CD0-84A5-83A134165A80}">
      <dgm:prSet/>
      <dgm:spPr/>
      <dgm:t>
        <a:bodyPr/>
        <a:lstStyle/>
        <a:p>
          <a:endParaRPr lang="en-US"/>
        </a:p>
      </dgm:t>
    </dgm:pt>
    <dgm:pt modelId="{2CAE9AC1-BF75-4992-8738-E54FA913D8B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Arial" charset="0"/>
            </a:rPr>
            <a:t>Less Energy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charset="0"/>
            <a:cs typeface="Arial" charset="0"/>
          </a:endParaRPr>
        </a:p>
      </dgm:t>
    </dgm:pt>
    <dgm:pt modelId="{FB40ED0D-B23D-4076-8404-FBF06C5D3612}" type="parTrans" cxnId="{3899B201-A702-42A7-ACE2-3310197E6A2A}">
      <dgm:prSet/>
      <dgm:spPr/>
      <dgm:t>
        <a:bodyPr/>
        <a:lstStyle/>
        <a:p>
          <a:endParaRPr lang="en-US" dirty="0"/>
        </a:p>
      </dgm:t>
    </dgm:pt>
    <dgm:pt modelId="{2CB305B8-ADB0-4CEE-A744-49DAEAD0FEB2}" type="sibTrans" cxnId="{3899B201-A702-42A7-ACE2-3310197E6A2A}">
      <dgm:prSet/>
      <dgm:spPr/>
      <dgm:t>
        <a:bodyPr/>
        <a:lstStyle/>
        <a:p>
          <a:endParaRPr lang="en-US"/>
        </a:p>
      </dgm:t>
    </dgm:pt>
    <dgm:pt modelId="{50D94C15-51DA-4FF3-B2F5-51D6D17C629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Arial" charset="0"/>
              <a:cs typeface="Arial" charset="0"/>
            </a:rPr>
            <a:t>Less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Arial" charset="0"/>
              <a:cs typeface="Arial" charset="0"/>
            </a:rPr>
            <a:t> Chemicals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FFFFFF"/>
            </a:solidFill>
            <a:effectLst/>
            <a:latin typeface="Arial" charset="0"/>
            <a:cs typeface="Arial" charset="0"/>
          </a:endParaRPr>
        </a:p>
      </dgm:t>
    </dgm:pt>
    <dgm:pt modelId="{7BF9EE12-D06E-483B-8224-A5394730D359}" type="parTrans" cxnId="{3FC5DE4F-2657-4C94-A232-3801BAF26D13}">
      <dgm:prSet/>
      <dgm:spPr/>
      <dgm:t>
        <a:bodyPr/>
        <a:lstStyle/>
        <a:p>
          <a:endParaRPr lang="en-US" dirty="0"/>
        </a:p>
      </dgm:t>
    </dgm:pt>
    <dgm:pt modelId="{83862FCA-9FB1-489F-BF52-61497DAFB525}" type="sibTrans" cxnId="{3FC5DE4F-2657-4C94-A232-3801BAF26D13}">
      <dgm:prSet/>
      <dgm:spPr/>
      <dgm:t>
        <a:bodyPr/>
        <a:lstStyle/>
        <a:p>
          <a:endParaRPr lang="en-US"/>
        </a:p>
      </dgm:t>
    </dgm:pt>
    <dgm:pt modelId="{86B7EE4B-3E2D-4CEA-9929-53621064E3B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Arial" charset="0"/>
            </a:rPr>
            <a:t>Less Down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Arial" charset="0"/>
            </a:rPr>
            <a:t>Time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charset="0"/>
            <a:cs typeface="Arial" charset="0"/>
          </a:endParaRPr>
        </a:p>
      </dgm:t>
    </dgm:pt>
    <dgm:pt modelId="{B55C9233-F38D-4CF5-9944-64E237A0DD1A}" type="parTrans" cxnId="{A22E9C06-2B12-406C-B670-D2C90ED3970F}">
      <dgm:prSet/>
      <dgm:spPr/>
      <dgm:t>
        <a:bodyPr/>
        <a:lstStyle/>
        <a:p>
          <a:endParaRPr lang="en-US" dirty="0"/>
        </a:p>
      </dgm:t>
    </dgm:pt>
    <dgm:pt modelId="{449163C0-F1FF-4761-93B3-2EB42F82F5FE}" type="sibTrans" cxnId="{A22E9C06-2B12-406C-B670-D2C90ED3970F}">
      <dgm:prSet/>
      <dgm:spPr/>
      <dgm:t>
        <a:bodyPr/>
        <a:lstStyle/>
        <a:p>
          <a:endParaRPr lang="en-US"/>
        </a:p>
      </dgm:t>
    </dgm:pt>
    <dgm:pt modelId="{D89099ED-8D6F-4891-9D66-F61FE7CBEF71}" type="pres">
      <dgm:prSet presAssocID="{0F794EC2-0F13-4830-804E-978EB2CD5A44}" presName="cycle" presStyleCnt="0">
        <dgm:presLayoutVars>
          <dgm:chMax val="1"/>
          <dgm:dir/>
          <dgm:animLvl val="ctr"/>
          <dgm:resizeHandles val="exact"/>
        </dgm:presLayoutVars>
      </dgm:prSet>
      <dgm:spPr/>
    </dgm:pt>
    <dgm:pt modelId="{A449AB70-F82D-4282-B0FB-77354B88369F}" type="pres">
      <dgm:prSet presAssocID="{B7982E51-DE23-4641-ADBB-36F1684344D0}" presName="centerShape" presStyleLbl="node0" presStyleIdx="0" presStyleCnt="1"/>
      <dgm:spPr/>
      <dgm:t>
        <a:bodyPr/>
        <a:lstStyle/>
        <a:p>
          <a:endParaRPr lang="en-US"/>
        </a:p>
      </dgm:t>
    </dgm:pt>
    <dgm:pt modelId="{71462B80-4344-41AA-86CF-662A76BD851D}" type="pres">
      <dgm:prSet presAssocID="{B13AA85D-47E6-401C-BFB6-2090BDE6DB06}" presName="Name9" presStyleLbl="parChTrans1D2" presStyleIdx="0" presStyleCnt="8"/>
      <dgm:spPr/>
      <dgm:t>
        <a:bodyPr/>
        <a:lstStyle/>
        <a:p>
          <a:endParaRPr lang="en-US"/>
        </a:p>
      </dgm:t>
    </dgm:pt>
    <dgm:pt modelId="{93A3403B-C241-4AD0-B3A5-D87EB28001A2}" type="pres">
      <dgm:prSet presAssocID="{B13AA85D-47E6-401C-BFB6-2090BDE6DB06}" presName="connTx" presStyleLbl="parChTrans1D2" presStyleIdx="0" presStyleCnt="8"/>
      <dgm:spPr/>
      <dgm:t>
        <a:bodyPr/>
        <a:lstStyle/>
        <a:p>
          <a:endParaRPr lang="en-US"/>
        </a:p>
      </dgm:t>
    </dgm:pt>
    <dgm:pt modelId="{DCC0F6D3-06AE-4A45-BA06-D8D9009B34CB}" type="pres">
      <dgm:prSet presAssocID="{0C90308C-3884-46A5-8BAD-68BC0572A3CA}" presName="node" presStyleLbl="node1" presStyleIdx="0" presStyleCnt="8">
        <dgm:presLayoutVars>
          <dgm:bulletEnabled val="1"/>
        </dgm:presLayoutVars>
      </dgm:prSet>
      <dgm:spPr/>
      <dgm:t>
        <a:bodyPr/>
        <a:lstStyle/>
        <a:p>
          <a:endParaRPr lang="en-US"/>
        </a:p>
      </dgm:t>
    </dgm:pt>
    <dgm:pt modelId="{05881075-77CE-49B3-B2E0-C804D1D5D410}" type="pres">
      <dgm:prSet presAssocID="{6B39F2B6-80CA-4974-A348-9DCC3BB69989}" presName="Name9" presStyleLbl="parChTrans1D2" presStyleIdx="1" presStyleCnt="8"/>
      <dgm:spPr/>
      <dgm:t>
        <a:bodyPr/>
        <a:lstStyle/>
        <a:p>
          <a:endParaRPr lang="en-US"/>
        </a:p>
      </dgm:t>
    </dgm:pt>
    <dgm:pt modelId="{A3E48620-BBB2-4CF6-B4ED-4A3AE4E94351}" type="pres">
      <dgm:prSet presAssocID="{6B39F2B6-80CA-4974-A348-9DCC3BB69989}" presName="connTx" presStyleLbl="parChTrans1D2" presStyleIdx="1" presStyleCnt="8"/>
      <dgm:spPr/>
      <dgm:t>
        <a:bodyPr/>
        <a:lstStyle/>
        <a:p>
          <a:endParaRPr lang="en-US"/>
        </a:p>
      </dgm:t>
    </dgm:pt>
    <dgm:pt modelId="{DDBA0CC7-EE35-40AF-BFC5-6842B46F0853}" type="pres">
      <dgm:prSet presAssocID="{01EDA89A-6C43-48C4-9253-9FCEBFDB24D3}" presName="node" presStyleLbl="node1" presStyleIdx="1" presStyleCnt="8">
        <dgm:presLayoutVars>
          <dgm:bulletEnabled val="1"/>
        </dgm:presLayoutVars>
      </dgm:prSet>
      <dgm:spPr/>
      <dgm:t>
        <a:bodyPr/>
        <a:lstStyle/>
        <a:p>
          <a:endParaRPr lang="en-US"/>
        </a:p>
      </dgm:t>
    </dgm:pt>
    <dgm:pt modelId="{E6BE2D26-204C-40DC-98FA-C50AB3FDC72B}" type="pres">
      <dgm:prSet presAssocID="{C1845BAE-EAFF-481D-ABFA-5C499EEFC822}" presName="Name9" presStyleLbl="parChTrans1D2" presStyleIdx="2" presStyleCnt="8"/>
      <dgm:spPr/>
      <dgm:t>
        <a:bodyPr/>
        <a:lstStyle/>
        <a:p>
          <a:endParaRPr lang="en-US"/>
        </a:p>
      </dgm:t>
    </dgm:pt>
    <dgm:pt modelId="{1E2F765A-21CE-4B65-8110-395EA9DDCAA4}" type="pres">
      <dgm:prSet presAssocID="{C1845BAE-EAFF-481D-ABFA-5C499EEFC822}" presName="connTx" presStyleLbl="parChTrans1D2" presStyleIdx="2" presStyleCnt="8"/>
      <dgm:spPr/>
      <dgm:t>
        <a:bodyPr/>
        <a:lstStyle/>
        <a:p>
          <a:endParaRPr lang="en-US"/>
        </a:p>
      </dgm:t>
    </dgm:pt>
    <dgm:pt modelId="{ED1915B3-4652-425F-AA50-65799DFF7BE0}" type="pres">
      <dgm:prSet presAssocID="{6683C7A4-25AB-46CD-BD22-DFB5BDEA33D9}" presName="node" presStyleLbl="node1" presStyleIdx="2" presStyleCnt="8">
        <dgm:presLayoutVars>
          <dgm:bulletEnabled val="1"/>
        </dgm:presLayoutVars>
      </dgm:prSet>
      <dgm:spPr/>
      <dgm:t>
        <a:bodyPr/>
        <a:lstStyle/>
        <a:p>
          <a:endParaRPr lang="en-US"/>
        </a:p>
      </dgm:t>
    </dgm:pt>
    <dgm:pt modelId="{014CAAFE-61A7-4910-88CF-BF0ADAC41B91}" type="pres">
      <dgm:prSet presAssocID="{BD058DCC-ABE3-41D9-A17E-B65FC7EA9324}" presName="Name9" presStyleLbl="parChTrans1D2" presStyleIdx="3" presStyleCnt="8"/>
      <dgm:spPr/>
      <dgm:t>
        <a:bodyPr/>
        <a:lstStyle/>
        <a:p>
          <a:endParaRPr lang="en-US"/>
        </a:p>
      </dgm:t>
    </dgm:pt>
    <dgm:pt modelId="{ABBD9C3F-38C0-4450-9316-0D2D2151A1E9}" type="pres">
      <dgm:prSet presAssocID="{BD058DCC-ABE3-41D9-A17E-B65FC7EA9324}" presName="connTx" presStyleLbl="parChTrans1D2" presStyleIdx="3" presStyleCnt="8"/>
      <dgm:spPr/>
      <dgm:t>
        <a:bodyPr/>
        <a:lstStyle/>
        <a:p>
          <a:endParaRPr lang="en-US"/>
        </a:p>
      </dgm:t>
    </dgm:pt>
    <dgm:pt modelId="{5F7F8968-399B-43EC-AC00-91299D2EA346}" type="pres">
      <dgm:prSet presAssocID="{3EB238E2-E859-4FB2-8679-B24ED6F3E53E}" presName="node" presStyleLbl="node1" presStyleIdx="3" presStyleCnt="8">
        <dgm:presLayoutVars>
          <dgm:bulletEnabled val="1"/>
        </dgm:presLayoutVars>
      </dgm:prSet>
      <dgm:spPr/>
      <dgm:t>
        <a:bodyPr/>
        <a:lstStyle/>
        <a:p>
          <a:endParaRPr lang="en-US"/>
        </a:p>
      </dgm:t>
    </dgm:pt>
    <dgm:pt modelId="{8DE5A099-49C7-4657-AE5A-D09142B09999}" type="pres">
      <dgm:prSet presAssocID="{1263111F-A199-4ABE-89C0-72DA73AA2E38}" presName="Name9" presStyleLbl="parChTrans1D2" presStyleIdx="4" presStyleCnt="8"/>
      <dgm:spPr/>
      <dgm:t>
        <a:bodyPr/>
        <a:lstStyle/>
        <a:p>
          <a:endParaRPr lang="en-US"/>
        </a:p>
      </dgm:t>
    </dgm:pt>
    <dgm:pt modelId="{13AB3422-219A-4481-A6F4-55116E0F4432}" type="pres">
      <dgm:prSet presAssocID="{1263111F-A199-4ABE-89C0-72DA73AA2E38}" presName="connTx" presStyleLbl="parChTrans1D2" presStyleIdx="4" presStyleCnt="8"/>
      <dgm:spPr/>
      <dgm:t>
        <a:bodyPr/>
        <a:lstStyle/>
        <a:p>
          <a:endParaRPr lang="en-US"/>
        </a:p>
      </dgm:t>
    </dgm:pt>
    <dgm:pt modelId="{18C47102-F2EC-4B63-942E-ACD3CBA9336F}" type="pres">
      <dgm:prSet presAssocID="{36223B36-686B-4BEF-903B-6B34691454FB}" presName="node" presStyleLbl="node1" presStyleIdx="4" presStyleCnt="8">
        <dgm:presLayoutVars>
          <dgm:bulletEnabled val="1"/>
        </dgm:presLayoutVars>
      </dgm:prSet>
      <dgm:spPr/>
      <dgm:t>
        <a:bodyPr/>
        <a:lstStyle/>
        <a:p>
          <a:endParaRPr lang="en-US"/>
        </a:p>
      </dgm:t>
    </dgm:pt>
    <dgm:pt modelId="{4AAA0EB4-B332-4599-97EE-3E3568CA4352}" type="pres">
      <dgm:prSet presAssocID="{FB40ED0D-B23D-4076-8404-FBF06C5D3612}" presName="Name9" presStyleLbl="parChTrans1D2" presStyleIdx="5" presStyleCnt="8"/>
      <dgm:spPr/>
      <dgm:t>
        <a:bodyPr/>
        <a:lstStyle/>
        <a:p>
          <a:endParaRPr lang="en-US"/>
        </a:p>
      </dgm:t>
    </dgm:pt>
    <dgm:pt modelId="{41FDB2B4-3F90-422F-9C02-EACA9B1D7E49}" type="pres">
      <dgm:prSet presAssocID="{FB40ED0D-B23D-4076-8404-FBF06C5D3612}" presName="connTx" presStyleLbl="parChTrans1D2" presStyleIdx="5" presStyleCnt="8"/>
      <dgm:spPr/>
      <dgm:t>
        <a:bodyPr/>
        <a:lstStyle/>
        <a:p>
          <a:endParaRPr lang="en-US"/>
        </a:p>
      </dgm:t>
    </dgm:pt>
    <dgm:pt modelId="{4BE03B40-606E-4724-A286-C9D230AAEFA5}" type="pres">
      <dgm:prSet presAssocID="{2CAE9AC1-BF75-4992-8738-E54FA913D8B4}" presName="node" presStyleLbl="node1" presStyleIdx="5" presStyleCnt="8">
        <dgm:presLayoutVars>
          <dgm:bulletEnabled val="1"/>
        </dgm:presLayoutVars>
      </dgm:prSet>
      <dgm:spPr/>
      <dgm:t>
        <a:bodyPr/>
        <a:lstStyle/>
        <a:p>
          <a:endParaRPr lang="en-US"/>
        </a:p>
      </dgm:t>
    </dgm:pt>
    <dgm:pt modelId="{CDB83FA0-AE47-4F0B-8521-D499AB45A4FD}" type="pres">
      <dgm:prSet presAssocID="{7BF9EE12-D06E-483B-8224-A5394730D359}" presName="Name9" presStyleLbl="parChTrans1D2" presStyleIdx="6" presStyleCnt="8"/>
      <dgm:spPr/>
      <dgm:t>
        <a:bodyPr/>
        <a:lstStyle/>
        <a:p>
          <a:endParaRPr lang="en-US"/>
        </a:p>
      </dgm:t>
    </dgm:pt>
    <dgm:pt modelId="{3E2B8C0C-23A6-4909-8833-B4D0896864B8}" type="pres">
      <dgm:prSet presAssocID="{7BF9EE12-D06E-483B-8224-A5394730D359}" presName="connTx" presStyleLbl="parChTrans1D2" presStyleIdx="6" presStyleCnt="8"/>
      <dgm:spPr/>
      <dgm:t>
        <a:bodyPr/>
        <a:lstStyle/>
        <a:p>
          <a:endParaRPr lang="en-US"/>
        </a:p>
      </dgm:t>
    </dgm:pt>
    <dgm:pt modelId="{8CB0A3D2-0B09-4214-A085-40CA670B83B6}" type="pres">
      <dgm:prSet presAssocID="{50D94C15-51DA-4FF3-B2F5-51D6D17C629E}" presName="node" presStyleLbl="node1" presStyleIdx="6" presStyleCnt="8">
        <dgm:presLayoutVars>
          <dgm:bulletEnabled val="1"/>
        </dgm:presLayoutVars>
      </dgm:prSet>
      <dgm:spPr/>
      <dgm:t>
        <a:bodyPr/>
        <a:lstStyle/>
        <a:p>
          <a:endParaRPr lang="en-US"/>
        </a:p>
      </dgm:t>
    </dgm:pt>
    <dgm:pt modelId="{B0214F13-95A4-40F7-B790-32FC3A911270}" type="pres">
      <dgm:prSet presAssocID="{B55C9233-F38D-4CF5-9944-64E237A0DD1A}" presName="Name9" presStyleLbl="parChTrans1D2" presStyleIdx="7" presStyleCnt="8"/>
      <dgm:spPr/>
      <dgm:t>
        <a:bodyPr/>
        <a:lstStyle/>
        <a:p>
          <a:endParaRPr lang="en-US"/>
        </a:p>
      </dgm:t>
    </dgm:pt>
    <dgm:pt modelId="{473DD919-A61F-4988-B58F-CC9EB299325D}" type="pres">
      <dgm:prSet presAssocID="{B55C9233-F38D-4CF5-9944-64E237A0DD1A}" presName="connTx" presStyleLbl="parChTrans1D2" presStyleIdx="7" presStyleCnt="8"/>
      <dgm:spPr/>
      <dgm:t>
        <a:bodyPr/>
        <a:lstStyle/>
        <a:p>
          <a:endParaRPr lang="en-US"/>
        </a:p>
      </dgm:t>
    </dgm:pt>
    <dgm:pt modelId="{638B165E-0FFC-4538-A1FA-3FC00E6C4A7C}" type="pres">
      <dgm:prSet presAssocID="{86B7EE4B-3E2D-4CEA-9929-53621064E3B6}" presName="node" presStyleLbl="node1" presStyleIdx="7" presStyleCnt="8">
        <dgm:presLayoutVars>
          <dgm:bulletEnabled val="1"/>
        </dgm:presLayoutVars>
      </dgm:prSet>
      <dgm:spPr/>
      <dgm:t>
        <a:bodyPr/>
        <a:lstStyle/>
        <a:p>
          <a:endParaRPr lang="en-US"/>
        </a:p>
      </dgm:t>
    </dgm:pt>
  </dgm:ptLst>
  <dgm:cxnLst>
    <dgm:cxn modelId="{C7C7CABF-480C-4734-A75D-C2DEF2314EEB}" type="presOf" srcId="{B7982E51-DE23-4641-ADBB-36F1684344D0}" destId="{A449AB70-F82D-4282-B0FB-77354B88369F}" srcOrd="0" destOrd="0" presId="urn:microsoft.com/office/officeart/2005/8/layout/radial1"/>
    <dgm:cxn modelId="{50BA298B-5F12-4D4D-A4BA-4E6700ACF949}" type="presOf" srcId="{0F794EC2-0F13-4830-804E-978EB2CD5A44}" destId="{D89099ED-8D6F-4891-9D66-F61FE7CBEF71}" srcOrd="0" destOrd="0" presId="urn:microsoft.com/office/officeart/2005/8/layout/radial1"/>
    <dgm:cxn modelId="{3899B201-A702-42A7-ACE2-3310197E6A2A}" srcId="{B7982E51-DE23-4641-ADBB-36F1684344D0}" destId="{2CAE9AC1-BF75-4992-8738-E54FA913D8B4}" srcOrd="5" destOrd="0" parTransId="{FB40ED0D-B23D-4076-8404-FBF06C5D3612}" sibTransId="{2CB305B8-ADB0-4CEE-A744-49DAEAD0FEB2}"/>
    <dgm:cxn modelId="{CCA3A9E1-28DE-4BC2-84E0-EA56CCBF1EF7}" type="presOf" srcId="{6683C7A4-25AB-46CD-BD22-DFB5BDEA33D9}" destId="{ED1915B3-4652-425F-AA50-65799DFF7BE0}" srcOrd="0" destOrd="0" presId="urn:microsoft.com/office/officeart/2005/8/layout/radial1"/>
    <dgm:cxn modelId="{20B7444A-FF56-40E1-A21E-F1DDC4C5CE11}" type="presOf" srcId="{FB40ED0D-B23D-4076-8404-FBF06C5D3612}" destId="{4AAA0EB4-B332-4599-97EE-3E3568CA4352}" srcOrd="0" destOrd="0" presId="urn:microsoft.com/office/officeart/2005/8/layout/radial1"/>
    <dgm:cxn modelId="{A95C420F-76F9-4CB7-A5E7-C524BD17EF65}" type="presOf" srcId="{6B39F2B6-80CA-4974-A348-9DCC3BB69989}" destId="{05881075-77CE-49B3-B2E0-C804D1D5D410}" srcOrd="0" destOrd="0" presId="urn:microsoft.com/office/officeart/2005/8/layout/radial1"/>
    <dgm:cxn modelId="{9A9BAACB-0C66-4C70-9D28-871772925BDA}" srcId="{B7982E51-DE23-4641-ADBB-36F1684344D0}" destId="{01EDA89A-6C43-48C4-9253-9FCEBFDB24D3}" srcOrd="1" destOrd="0" parTransId="{6B39F2B6-80CA-4974-A348-9DCC3BB69989}" sibTransId="{6423D08A-A739-4978-B559-DFBFCFFF3C2C}"/>
    <dgm:cxn modelId="{16778882-08B0-447B-B894-098B5755B55D}" srcId="{B7982E51-DE23-4641-ADBB-36F1684344D0}" destId="{0C90308C-3884-46A5-8BAD-68BC0572A3CA}" srcOrd="0" destOrd="0" parTransId="{B13AA85D-47E6-401C-BFB6-2090BDE6DB06}" sibTransId="{DFC77FAC-994E-4FCF-815D-F436BFC08BDD}"/>
    <dgm:cxn modelId="{BA4CC41C-CEE9-4CFD-8BEA-0B304F010098}" type="presOf" srcId="{C1845BAE-EAFF-481D-ABFA-5C499EEFC822}" destId="{E6BE2D26-204C-40DC-98FA-C50AB3FDC72B}" srcOrd="0" destOrd="0" presId="urn:microsoft.com/office/officeart/2005/8/layout/radial1"/>
    <dgm:cxn modelId="{E93089CF-AADB-4316-847A-20F1F015D344}" type="presOf" srcId="{6B39F2B6-80CA-4974-A348-9DCC3BB69989}" destId="{A3E48620-BBB2-4CF6-B4ED-4A3AE4E94351}" srcOrd="1" destOrd="0" presId="urn:microsoft.com/office/officeart/2005/8/layout/radial1"/>
    <dgm:cxn modelId="{8425A77B-C016-4D12-AB07-AA59165E99AC}" type="presOf" srcId="{3EB238E2-E859-4FB2-8679-B24ED6F3E53E}" destId="{5F7F8968-399B-43EC-AC00-91299D2EA346}" srcOrd="0" destOrd="0" presId="urn:microsoft.com/office/officeart/2005/8/layout/radial1"/>
    <dgm:cxn modelId="{BF02F462-3298-4569-901B-D0C064C127BA}" type="presOf" srcId="{7BF9EE12-D06E-483B-8224-A5394730D359}" destId="{3E2B8C0C-23A6-4909-8833-B4D0896864B8}" srcOrd="1" destOrd="0" presId="urn:microsoft.com/office/officeart/2005/8/layout/radial1"/>
    <dgm:cxn modelId="{1108EE8A-A076-48F0-895C-3B2B05FAAD11}" type="presOf" srcId="{36223B36-686B-4BEF-903B-6B34691454FB}" destId="{18C47102-F2EC-4B63-942E-ACD3CBA9336F}" srcOrd="0" destOrd="0" presId="urn:microsoft.com/office/officeart/2005/8/layout/radial1"/>
    <dgm:cxn modelId="{856EF7AD-4F16-4E5F-A620-26C71929207A}" type="presOf" srcId="{1263111F-A199-4ABE-89C0-72DA73AA2E38}" destId="{8DE5A099-49C7-4657-AE5A-D09142B09999}" srcOrd="0" destOrd="0" presId="urn:microsoft.com/office/officeart/2005/8/layout/radial1"/>
    <dgm:cxn modelId="{3FC5DE4F-2657-4C94-A232-3801BAF26D13}" srcId="{B7982E51-DE23-4641-ADBB-36F1684344D0}" destId="{50D94C15-51DA-4FF3-B2F5-51D6D17C629E}" srcOrd="6" destOrd="0" parTransId="{7BF9EE12-D06E-483B-8224-A5394730D359}" sibTransId="{83862FCA-9FB1-489F-BF52-61497DAFB525}"/>
    <dgm:cxn modelId="{88DA6893-4C8F-4905-9999-CDC2C975A7CE}" srcId="{0F794EC2-0F13-4830-804E-978EB2CD5A44}" destId="{B7982E51-DE23-4641-ADBB-36F1684344D0}" srcOrd="0" destOrd="0" parTransId="{AD570040-DDB0-4C65-9827-D4F1809C27E0}" sibTransId="{E2A33C82-AD39-46F3-AA8D-74A10B98247B}"/>
    <dgm:cxn modelId="{8C9697E5-17CE-4874-9C8A-A7493DBC2043}" type="presOf" srcId="{0C90308C-3884-46A5-8BAD-68BC0572A3CA}" destId="{DCC0F6D3-06AE-4A45-BA06-D8D9009B34CB}" srcOrd="0" destOrd="0" presId="urn:microsoft.com/office/officeart/2005/8/layout/radial1"/>
    <dgm:cxn modelId="{64BC19BA-194C-442D-88A7-E5A3C74D1F45}" type="presOf" srcId="{2CAE9AC1-BF75-4992-8738-E54FA913D8B4}" destId="{4BE03B40-606E-4724-A286-C9D230AAEFA5}" srcOrd="0" destOrd="0" presId="urn:microsoft.com/office/officeart/2005/8/layout/radial1"/>
    <dgm:cxn modelId="{B1CE3856-786E-4215-9E83-5C614200D388}" srcId="{B7982E51-DE23-4641-ADBB-36F1684344D0}" destId="{3EB238E2-E859-4FB2-8679-B24ED6F3E53E}" srcOrd="3" destOrd="0" parTransId="{BD058DCC-ABE3-41D9-A17E-B65FC7EA9324}" sibTransId="{70EDA24F-5952-425D-884F-8DDF3EC7CC5A}"/>
    <dgm:cxn modelId="{AA9E52E5-ED51-4C4A-A438-DC69B179C279}" type="presOf" srcId="{B55C9233-F38D-4CF5-9944-64E237A0DD1A}" destId="{B0214F13-95A4-40F7-B790-32FC3A911270}" srcOrd="0" destOrd="0" presId="urn:microsoft.com/office/officeart/2005/8/layout/radial1"/>
    <dgm:cxn modelId="{1C0A16CE-399D-45CB-9A43-F72DFDD3AA85}" type="presOf" srcId="{FB40ED0D-B23D-4076-8404-FBF06C5D3612}" destId="{41FDB2B4-3F90-422F-9C02-EACA9B1D7E49}" srcOrd="1" destOrd="0" presId="urn:microsoft.com/office/officeart/2005/8/layout/radial1"/>
    <dgm:cxn modelId="{E50B85F4-24EA-4914-93FD-AE5E2EFD9144}" type="presOf" srcId="{1263111F-A199-4ABE-89C0-72DA73AA2E38}" destId="{13AB3422-219A-4481-A6F4-55116E0F4432}" srcOrd="1" destOrd="0" presId="urn:microsoft.com/office/officeart/2005/8/layout/radial1"/>
    <dgm:cxn modelId="{3554205D-0AD9-4E9A-AD5C-679CAD67DD3B}" srcId="{B7982E51-DE23-4641-ADBB-36F1684344D0}" destId="{6683C7A4-25AB-46CD-BD22-DFB5BDEA33D9}" srcOrd="2" destOrd="0" parTransId="{C1845BAE-EAFF-481D-ABFA-5C499EEFC822}" sibTransId="{8AF71AE3-D4C5-4FF4-B0A0-591A1579D074}"/>
    <dgm:cxn modelId="{D291CE98-F6AB-4BDB-8A8F-B98A895E9A56}" type="presOf" srcId="{BD058DCC-ABE3-41D9-A17E-B65FC7EA9324}" destId="{ABBD9C3F-38C0-4450-9316-0D2D2151A1E9}" srcOrd="1" destOrd="0" presId="urn:microsoft.com/office/officeart/2005/8/layout/radial1"/>
    <dgm:cxn modelId="{AD749DE8-3183-4EEC-8EB3-6FA5EAF0AB18}" type="presOf" srcId="{86B7EE4B-3E2D-4CEA-9929-53621064E3B6}" destId="{638B165E-0FFC-4538-A1FA-3FC00E6C4A7C}" srcOrd="0" destOrd="0" presId="urn:microsoft.com/office/officeart/2005/8/layout/radial1"/>
    <dgm:cxn modelId="{C033DDC2-9BB2-4DDB-BE31-F823BDAB31BA}" type="presOf" srcId="{7BF9EE12-D06E-483B-8224-A5394730D359}" destId="{CDB83FA0-AE47-4F0B-8521-D499AB45A4FD}" srcOrd="0" destOrd="0" presId="urn:microsoft.com/office/officeart/2005/8/layout/radial1"/>
    <dgm:cxn modelId="{2A289756-03CE-4C03-9D02-BF991BC30FF9}" type="presOf" srcId="{B13AA85D-47E6-401C-BFB6-2090BDE6DB06}" destId="{71462B80-4344-41AA-86CF-662A76BD851D}" srcOrd="0" destOrd="0" presId="urn:microsoft.com/office/officeart/2005/8/layout/radial1"/>
    <dgm:cxn modelId="{C52EA8DB-E073-4ECB-90D9-30E8A05B66A4}" type="presOf" srcId="{50D94C15-51DA-4FF3-B2F5-51D6D17C629E}" destId="{8CB0A3D2-0B09-4214-A085-40CA670B83B6}" srcOrd="0" destOrd="0" presId="urn:microsoft.com/office/officeart/2005/8/layout/radial1"/>
    <dgm:cxn modelId="{F6D03D92-F28F-412C-B2D1-EF13682C1F9F}" type="presOf" srcId="{B55C9233-F38D-4CF5-9944-64E237A0DD1A}" destId="{473DD919-A61F-4988-B58F-CC9EB299325D}" srcOrd="1" destOrd="0" presId="urn:microsoft.com/office/officeart/2005/8/layout/radial1"/>
    <dgm:cxn modelId="{6130D689-7BDF-4FFC-A30F-5F9158C0E6EE}" type="presOf" srcId="{BD058DCC-ABE3-41D9-A17E-B65FC7EA9324}" destId="{014CAAFE-61A7-4910-88CF-BF0ADAC41B91}" srcOrd="0" destOrd="0" presId="urn:microsoft.com/office/officeart/2005/8/layout/radial1"/>
    <dgm:cxn modelId="{F6C41585-F921-46FE-AE4E-BF7804DAE693}" type="presOf" srcId="{C1845BAE-EAFF-481D-ABFA-5C499EEFC822}" destId="{1E2F765A-21CE-4B65-8110-395EA9DDCAA4}" srcOrd="1" destOrd="0" presId="urn:microsoft.com/office/officeart/2005/8/layout/radial1"/>
    <dgm:cxn modelId="{A22E9C06-2B12-406C-B670-D2C90ED3970F}" srcId="{B7982E51-DE23-4641-ADBB-36F1684344D0}" destId="{86B7EE4B-3E2D-4CEA-9929-53621064E3B6}" srcOrd="7" destOrd="0" parTransId="{B55C9233-F38D-4CF5-9944-64E237A0DD1A}" sibTransId="{449163C0-F1FF-4761-93B3-2EB42F82F5FE}"/>
    <dgm:cxn modelId="{03AFB2E4-B233-4280-84C6-4DCB73790992}" type="presOf" srcId="{B13AA85D-47E6-401C-BFB6-2090BDE6DB06}" destId="{93A3403B-C241-4AD0-B3A5-D87EB28001A2}" srcOrd="1" destOrd="0" presId="urn:microsoft.com/office/officeart/2005/8/layout/radial1"/>
    <dgm:cxn modelId="{1EF66302-1CA4-4CD0-84A5-83A134165A80}" srcId="{B7982E51-DE23-4641-ADBB-36F1684344D0}" destId="{36223B36-686B-4BEF-903B-6B34691454FB}" srcOrd="4" destOrd="0" parTransId="{1263111F-A199-4ABE-89C0-72DA73AA2E38}" sibTransId="{619697BA-989F-4F19-84C3-997359013E57}"/>
    <dgm:cxn modelId="{DC1C7EC5-50A0-4C86-BA3A-77D61813D7EA}" type="presOf" srcId="{01EDA89A-6C43-48C4-9253-9FCEBFDB24D3}" destId="{DDBA0CC7-EE35-40AF-BFC5-6842B46F0853}" srcOrd="0" destOrd="0" presId="urn:microsoft.com/office/officeart/2005/8/layout/radial1"/>
    <dgm:cxn modelId="{F475CAA5-276E-443A-9A62-2C1DCDBCEEA7}" type="presParOf" srcId="{D89099ED-8D6F-4891-9D66-F61FE7CBEF71}" destId="{A449AB70-F82D-4282-B0FB-77354B88369F}" srcOrd="0" destOrd="0" presId="urn:microsoft.com/office/officeart/2005/8/layout/radial1"/>
    <dgm:cxn modelId="{D1B517A2-68CD-489A-BFB5-42BF44DB935E}" type="presParOf" srcId="{D89099ED-8D6F-4891-9D66-F61FE7CBEF71}" destId="{71462B80-4344-41AA-86CF-662A76BD851D}" srcOrd="1" destOrd="0" presId="urn:microsoft.com/office/officeart/2005/8/layout/radial1"/>
    <dgm:cxn modelId="{301B8E48-8560-4C71-8023-11B0B8F796B7}" type="presParOf" srcId="{71462B80-4344-41AA-86CF-662A76BD851D}" destId="{93A3403B-C241-4AD0-B3A5-D87EB28001A2}" srcOrd="0" destOrd="0" presId="urn:microsoft.com/office/officeart/2005/8/layout/radial1"/>
    <dgm:cxn modelId="{889AAB56-6D71-464E-8A08-1A96420EDD45}" type="presParOf" srcId="{D89099ED-8D6F-4891-9D66-F61FE7CBEF71}" destId="{DCC0F6D3-06AE-4A45-BA06-D8D9009B34CB}" srcOrd="2" destOrd="0" presId="urn:microsoft.com/office/officeart/2005/8/layout/radial1"/>
    <dgm:cxn modelId="{5DB52192-F4A3-49E6-82AD-00A19F0E8350}" type="presParOf" srcId="{D89099ED-8D6F-4891-9D66-F61FE7CBEF71}" destId="{05881075-77CE-49B3-B2E0-C804D1D5D410}" srcOrd="3" destOrd="0" presId="urn:microsoft.com/office/officeart/2005/8/layout/radial1"/>
    <dgm:cxn modelId="{6E17BC2C-1F77-4DDC-88E4-3BE3942A63EE}" type="presParOf" srcId="{05881075-77CE-49B3-B2E0-C804D1D5D410}" destId="{A3E48620-BBB2-4CF6-B4ED-4A3AE4E94351}" srcOrd="0" destOrd="0" presId="urn:microsoft.com/office/officeart/2005/8/layout/radial1"/>
    <dgm:cxn modelId="{ABA527F2-3672-4FCE-8C1D-387104EB543E}" type="presParOf" srcId="{D89099ED-8D6F-4891-9D66-F61FE7CBEF71}" destId="{DDBA0CC7-EE35-40AF-BFC5-6842B46F0853}" srcOrd="4" destOrd="0" presId="urn:microsoft.com/office/officeart/2005/8/layout/radial1"/>
    <dgm:cxn modelId="{46CF8037-5257-4FD8-9B4C-08CB9B6F9649}" type="presParOf" srcId="{D89099ED-8D6F-4891-9D66-F61FE7CBEF71}" destId="{E6BE2D26-204C-40DC-98FA-C50AB3FDC72B}" srcOrd="5" destOrd="0" presId="urn:microsoft.com/office/officeart/2005/8/layout/radial1"/>
    <dgm:cxn modelId="{26CD5500-4477-495D-8A47-499BF0D5A81F}" type="presParOf" srcId="{E6BE2D26-204C-40DC-98FA-C50AB3FDC72B}" destId="{1E2F765A-21CE-4B65-8110-395EA9DDCAA4}" srcOrd="0" destOrd="0" presId="urn:microsoft.com/office/officeart/2005/8/layout/radial1"/>
    <dgm:cxn modelId="{54B4CA3E-D9C2-49C9-AD16-DE27A606F8B8}" type="presParOf" srcId="{D89099ED-8D6F-4891-9D66-F61FE7CBEF71}" destId="{ED1915B3-4652-425F-AA50-65799DFF7BE0}" srcOrd="6" destOrd="0" presId="urn:microsoft.com/office/officeart/2005/8/layout/radial1"/>
    <dgm:cxn modelId="{1639520F-9DB5-4F09-89D7-7733896DF928}" type="presParOf" srcId="{D89099ED-8D6F-4891-9D66-F61FE7CBEF71}" destId="{014CAAFE-61A7-4910-88CF-BF0ADAC41B91}" srcOrd="7" destOrd="0" presId="urn:microsoft.com/office/officeart/2005/8/layout/radial1"/>
    <dgm:cxn modelId="{AD7EF08E-7252-4E48-B7EF-A6AE98534379}" type="presParOf" srcId="{014CAAFE-61A7-4910-88CF-BF0ADAC41B91}" destId="{ABBD9C3F-38C0-4450-9316-0D2D2151A1E9}" srcOrd="0" destOrd="0" presId="urn:microsoft.com/office/officeart/2005/8/layout/radial1"/>
    <dgm:cxn modelId="{0EB63EDC-D8C5-4CF8-948B-091E552B17EE}" type="presParOf" srcId="{D89099ED-8D6F-4891-9D66-F61FE7CBEF71}" destId="{5F7F8968-399B-43EC-AC00-91299D2EA346}" srcOrd="8" destOrd="0" presId="urn:microsoft.com/office/officeart/2005/8/layout/radial1"/>
    <dgm:cxn modelId="{C23DABF3-CE35-4B6C-974A-8F861CE9878A}" type="presParOf" srcId="{D89099ED-8D6F-4891-9D66-F61FE7CBEF71}" destId="{8DE5A099-49C7-4657-AE5A-D09142B09999}" srcOrd="9" destOrd="0" presId="urn:microsoft.com/office/officeart/2005/8/layout/radial1"/>
    <dgm:cxn modelId="{E8D2B2EC-0936-4F13-8A39-761417D340AA}" type="presParOf" srcId="{8DE5A099-49C7-4657-AE5A-D09142B09999}" destId="{13AB3422-219A-4481-A6F4-55116E0F4432}" srcOrd="0" destOrd="0" presId="urn:microsoft.com/office/officeart/2005/8/layout/radial1"/>
    <dgm:cxn modelId="{437617AE-F400-4FDA-97F7-5D39DA8363FB}" type="presParOf" srcId="{D89099ED-8D6F-4891-9D66-F61FE7CBEF71}" destId="{18C47102-F2EC-4B63-942E-ACD3CBA9336F}" srcOrd="10" destOrd="0" presId="urn:microsoft.com/office/officeart/2005/8/layout/radial1"/>
    <dgm:cxn modelId="{16C6C7EB-0BB4-4450-AC4B-BE474852D00B}" type="presParOf" srcId="{D89099ED-8D6F-4891-9D66-F61FE7CBEF71}" destId="{4AAA0EB4-B332-4599-97EE-3E3568CA4352}" srcOrd="11" destOrd="0" presId="urn:microsoft.com/office/officeart/2005/8/layout/radial1"/>
    <dgm:cxn modelId="{057BE427-EC84-4F22-B533-86B70ADB130A}" type="presParOf" srcId="{4AAA0EB4-B332-4599-97EE-3E3568CA4352}" destId="{41FDB2B4-3F90-422F-9C02-EACA9B1D7E49}" srcOrd="0" destOrd="0" presId="urn:microsoft.com/office/officeart/2005/8/layout/radial1"/>
    <dgm:cxn modelId="{F8C10BA6-E93D-4F13-A694-8B8C009033E8}" type="presParOf" srcId="{D89099ED-8D6F-4891-9D66-F61FE7CBEF71}" destId="{4BE03B40-606E-4724-A286-C9D230AAEFA5}" srcOrd="12" destOrd="0" presId="urn:microsoft.com/office/officeart/2005/8/layout/radial1"/>
    <dgm:cxn modelId="{EB875595-B66A-423C-9252-C19F352C5626}" type="presParOf" srcId="{D89099ED-8D6F-4891-9D66-F61FE7CBEF71}" destId="{CDB83FA0-AE47-4F0B-8521-D499AB45A4FD}" srcOrd="13" destOrd="0" presId="urn:microsoft.com/office/officeart/2005/8/layout/radial1"/>
    <dgm:cxn modelId="{13D240B7-4081-41E9-B48E-5F782D730F47}" type="presParOf" srcId="{CDB83FA0-AE47-4F0B-8521-D499AB45A4FD}" destId="{3E2B8C0C-23A6-4909-8833-B4D0896864B8}" srcOrd="0" destOrd="0" presId="urn:microsoft.com/office/officeart/2005/8/layout/radial1"/>
    <dgm:cxn modelId="{D266F44A-B4FD-4BBF-B611-9A7E9F530049}" type="presParOf" srcId="{D89099ED-8D6F-4891-9D66-F61FE7CBEF71}" destId="{8CB0A3D2-0B09-4214-A085-40CA670B83B6}" srcOrd="14" destOrd="0" presId="urn:microsoft.com/office/officeart/2005/8/layout/radial1"/>
    <dgm:cxn modelId="{A6D6E6B6-CDCE-4C85-8CA5-235B60FCBC42}" type="presParOf" srcId="{D89099ED-8D6F-4891-9D66-F61FE7CBEF71}" destId="{B0214F13-95A4-40F7-B790-32FC3A911270}" srcOrd="15" destOrd="0" presId="urn:microsoft.com/office/officeart/2005/8/layout/radial1"/>
    <dgm:cxn modelId="{C0F741D4-3B63-4F60-B57B-E01A67137A16}" type="presParOf" srcId="{B0214F13-95A4-40F7-B790-32FC3A911270}" destId="{473DD919-A61F-4988-B58F-CC9EB299325D}" srcOrd="0" destOrd="0" presId="urn:microsoft.com/office/officeart/2005/8/layout/radial1"/>
    <dgm:cxn modelId="{992F7ACD-FA71-44AC-9BC4-72EE391514F8}" type="presParOf" srcId="{D89099ED-8D6F-4891-9D66-F61FE7CBEF71}" destId="{638B165E-0FFC-4538-A1FA-3FC00E6C4A7C}"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9AB70-F82D-4282-B0FB-77354B88369F}">
      <dsp:nvSpPr>
        <dsp:cNvPr id="0" name=""/>
        <dsp:cNvSpPr/>
      </dsp:nvSpPr>
      <dsp:spPr>
        <a:xfrm>
          <a:off x="2876346" y="2196896"/>
          <a:ext cx="1289456" cy="12894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000" b="1" i="0" u="none" strike="noStrike" kern="1200" cap="none" normalizeH="0" baseline="0" dirty="0" smtClean="0">
              <a:ln>
                <a:noFill/>
              </a:ln>
              <a:solidFill>
                <a:schemeClr val="tx1"/>
              </a:solidFill>
              <a:effectLst/>
              <a:latin typeface="Arial" charset="0"/>
              <a:cs typeface="Arial" charset="0"/>
            </a:rPr>
            <a:t>HOD</a:t>
          </a:r>
        </a:p>
      </dsp:txBody>
      <dsp:txXfrm>
        <a:off x="3065182" y="2385732"/>
        <a:ext cx="911784" cy="911784"/>
      </dsp:txXfrm>
    </dsp:sp>
    <dsp:sp modelId="{71462B80-4344-41AA-86CF-662A76BD851D}">
      <dsp:nvSpPr>
        <dsp:cNvPr id="0" name=""/>
        <dsp:cNvSpPr/>
      </dsp:nvSpPr>
      <dsp:spPr>
        <a:xfrm rot="16200000">
          <a:off x="3069270" y="1728612"/>
          <a:ext cx="903609" cy="32958"/>
        </a:xfrm>
        <a:custGeom>
          <a:avLst/>
          <a:gdLst/>
          <a:ahLst/>
          <a:cxnLst/>
          <a:rect l="0" t="0" r="0" b="0"/>
          <a:pathLst>
            <a:path>
              <a:moveTo>
                <a:pt x="0" y="16479"/>
              </a:moveTo>
              <a:lnTo>
                <a:pt x="903609" y="164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498484" y="1722501"/>
        <a:ext cx="45180" cy="45180"/>
      </dsp:txXfrm>
    </dsp:sp>
    <dsp:sp modelId="{DCC0F6D3-06AE-4A45-BA06-D8D9009B34CB}">
      <dsp:nvSpPr>
        <dsp:cNvPr id="0" name=""/>
        <dsp:cNvSpPr/>
      </dsp:nvSpPr>
      <dsp:spPr>
        <a:xfrm>
          <a:off x="2876346" y="3830"/>
          <a:ext cx="1289456" cy="12894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Arial" charset="0"/>
              <a:cs typeface="Arial" charset="0"/>
            </a:rPr>
            <a:t>Product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Arial" charset="0"/>
              <a:cs typeface="Arial" charset="0"/>
            </a:rPr>
            <a:t>Safety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Arial" charset="0"/>
            <a:cs typeface="Arial" charset="0"/>
          </a:endParaRPr>
        </a:p>
      </dsp:txBody>
      <dsp:txXfrm>
        <a:off x="3065182" y="192666"/>
        <a:ext cx="911784" cy="911784"/>
      </dsp:txXfrm>
    </dsp:sp>
    <dsp:sp modelId="{05881075-77CE-49B3-B2E0-C804D1D5D410}">
      <dsp:nvSpPr>
        <dsp:cNvPr id="0" name=""/>
        <dsp:cNvSpPr/>
      </dsp:nvSpPr>
      <dsp:spPr>
        <a:xfrm rot="18900000">
          <a:off x="3844636" y="2049779"/>
          <a:ext cx="903609" cy="32958"/>
        </a:xfrm>
        <a:custGeom>
          <a:avLst/>
          <a:gdLst/>
          <a:ahLst/>
          <a:cxnLst/>
          <a:rect l="0" t="0" r="0" b="0"/>
          <a:pathLst>
            <a:path>
              <a:moveTo>
                <a:pt x="0" y="16479"/>
              </a:moveTo>
              <a:lnTo>
                <a:pt x="903609" y="164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273850" y="2043668"/>
        <a:ext cx="45180" cy="45180"/>
      </dsp:txXfrm>
    </dsp:sp>
    <dsp:sp modelId="{DDBA0CC7-EE35-40AF-BFC5-6842B46F0853}">
      <dsp:nvSpPr>
        <dsp:cNvPr id="0" name=""/>
        <dsp:cNvSpPr/>
      </dsp:nvSpPr>
      <dsp:spPr>
        <a:xfrm>
          <a:off x="4427078" y="646165"/>
          <a:ext cx="1289456" cy="12894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Arial" charset="0"/>
              <a:cs typeface="Arial" charset="0"/>
            </a:rPr>
            <a:t>Better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Arial" charset="0"/>
              <a:cs typeface="Arial" charset="0"/>
            </a:rPr>
            <a:t>Product/Water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Arial" charset="0"/>
              <a:cs typeface="Arial" charset="0"/>
            </a:rPr>
            <a:t> ratio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Arial" charset="0"/>
            <a:cs typeface="Arial" charset="0"/>
          </a:endParaRPr>
        </a:p>
      </dsp:txBody>
      <dsp:txXfrm>
        <a:off x="4615914" y="835001"/>
        <a:ext cx="911784" cy="911784"/>
      </dsp:txXfrm>
    </dsp:sp>
    <dsp:sp modelId="{E6BE2D26-204C-40DC-98FA-C50AB3FDC72B}">
      <dsp:nvSpPr>
        <dsp:cNvPr id="0" name=""/>
        <dsp:cNvSpPr/>
      </dsp:nvSpPr>
      <dsp:spPr>
        <a:xfrm>
          <a:off x="4165803" y="2825145"/>
          <a:ext cx="903609" cy="32958"/>
        </a:xfrm>
        <a:custGeom>
          <a:avLst/>
          <a:gdLst/>
          <a:ahLst/>
          <a:cxnLst/>
          <a:rect l="0" t="0" r="0" b="0"/>
          <a:pathLst>
            <a:path>
              <a:moveTo>
                <a:pt x="0" y="16479"/>
              </a:moveTo>
              <a:lnTo>
                <a:pt x="903609" y="164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595017" y="2819034"/>
        <a:ext cx="45180" cy="45180"/>
      </dsp:txXfrm>
    </dsp:sp>
    <dsp:sp modelId="{ED1915B3-4652-425F-AA50-65799DFF7BE0}">
      <dsp:nvSpPr>
        <dsp:cNvPr id="0" name=""/>
        <dsp:cNvSpPr/>
      </dsp:nvSpPr>
      <dsp:spPr>
        <a:xfrm>
          <a:off x="5069412" y="2196896"/>
          <a:ext cx="1289456" cy="12894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Arial" charset="0"/>
              <a:cs typeface="Arial" charset="0"/>
            </a:rPr>
            <a:t>Less waste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Arial" charset="0"/>
              <a:cs typeface="Arial" charset="0"/>
            </a:rPr>
            <a:t>water</a:t>
          </a:r>
        </a:p>
      </dsp:txBody>
      <dsp:txXfrm>
        <a:off x="5258248" y="2385732"/>
        <a:ext cx="911784" cy="911784"/>
      </dsp:txXfrm>
    </dsp:sp>
    <dsp:sp modelId="{014CAAFE-61A7-4910-88CF-BF0ADAC41B91}">
      <dsp:nvSpPr>
        <dsp:cNvPr id="0" name=""/>
        <dsp:cNvSpPr/>
      </dsp:nvSpPr>
      <dsp:spPr>
        <a:xfrm rot="2700000">
          <a:off x="3844636" y="3600511"/>
          <a:ext cx="903609" cy="32958"/>
        </a:xfrm>
        <a:custGeom>
          <a:avLst/>
          <a:gdLst/>
          <a:ahLst/>
          <a:cxnLst/>
          <a:rect l="0" t="0" r="0" b="0"/>
          <a:pathLst>
            <a:path>
              <a:moveTo>
                <a:pt x="0" y="16479"/>
              </a:moveTo>
              <a:lnTo>
                <a:pt x="903609" y="164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273850" y="3594400"/>
        <a:ext cx="45180" cy="45180"/>
      </dsp:txXfrm>
    </dsp:sp>
    <dsp:sp modelId="{5F7F8968-399B-43EC-AC00-91299D2EA346}">
      <dsp:nvSpPr>
        <dsp:cNvPr id="0" name=""/>
        <dsp:cNvSpPr/>
      </dsp:nvSpPr>
      <dsp:spPr>
        <a:xfrm>
          <a:off x="4427078" y="3747628"/>
          <a:ext cx="1289456" cy="12894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Arial" charset="0"/>
              <a:cs typeface="Arial" charset="0"/>
            </a:rPr>
            <a:t>Less </a:t>
          </a:r>
        </a:p>
        <a:p>
          <a:pPr marL="0" lvl="0" indent="0" algn="ctr" defTabSz="914400" rtl="0">
            <a:lnSpc>
              <a:spcPct val="100000"/>
            </a:lnSpc>
            <a:spcBef>
              <a:spcPct val="0"/>
            </a:spcBef>
            <a:spcAft>
              <a:spcPct val="0"/>
            </a:spcAft>
            <a:buNone/>
          </a:pPr>
          <a:r>
            <a:rPr kumimoji="0" lang="en-US" sz="1000" b="1" i="0" u="none" strike="noStrike" kern="1200" cap="none" normalizeH="0" baseline="0" dirty="0" smtClean="0">
              <a:ln>
                <a:noFill/>
              </a:ln>
              <a:solidFill>
                <a:schemeClr val="tx1"/>
              </a:solidFill>
              <a:effectLst/>
              <a:latin typeface="Arial" charset="0"/>
              <a:cs typeface="Arial" charset="0"/>
            </a:rPr>
            <a:t>Manpower</a:t>
          </a:r>
        </a:p>
      </dsp:txBody>
      <dsp:txXfrm>
        <a:off x="4615914" y="3936464"/>
        <a:ext cx="911784" cy="911784"/>
      </dsp:txXfrm>
    </dsp:sp>
    <dsp:sp modelId="{8DE5A099-49C7-4657-AE5A-D09142B09999}">
      <dsp:nvSpPr>
        <dsp:cNvPr id="0" name=""/>
        <dsp:cNvSpPr/>
      </dsp:nvSpPr>
      <dsp:spPr>
        <a:xfrm rot="5400000">
          <a:off x="3069270" y="3921678"/>
          <a:ext cx="903609" cy="32958"/>
        </a:xfrm>
        <a:custGeom>
          <a:avLst/>
          <a:gdLst/>
          <a:ahLst/>
          <a:cxnLst/>
          <a:rect l="0" t="0" r="0" b="0"/>
          <a:pathLst>
            <a:path>
              <a:moveTo>
                <a:pt x="0" y="16479"/>
              </a:moveTo>
              <a:lnTo>
                <a:pt x="903609" y="164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498484" y="3915567"/>
        <a:ext cx="45180" cy="45180"/>
      </dsp:txXfrm>
    </dsp:sp>
    <dsp:sp modelId="{18C47102-F2EC-4B63-942E-ACD3CBA9336F}">
      <dsp:nvSpPr>
        <dsp:cNvPr id="0" name=""/>
        <dsp:cNvSpPr/>
      </dsp:nvSpPr>
      <dsp:spPr>
        <a:xfrm>
          <a:off x="2876346" y="4389962"/>
          <a:ext cx="1289456" cy="12894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Arial" charset="0"/>
              <a:cs typeface="Arial" charset="0"/>
            </a:rPr>
            <a:t>Brand </a:t>
          </a:r>
          <a:br>
            <a:rPr kumimoji="0" lang="en-US" sz="1000" b="1" i="0" u="none" strike="noStrike" kern="1200" cap="none" normalizeH="0" baseline="0" dirty="0" smtClean="0">
              <a:ln>
                <a:noFill/>
              </a:ln>
              <a:solidFill>
                <a:schemeClr val="tx1"/>
              </a:solidFill>
              <a:effectLst/>
              <a:latin typeface="Arial" charset="0"/>
              <a:cs typeface="Arial" charset="0"/>
            </a:rPr>
          </a:br>
          <a:r>
            <a:rPr kumimoji="0" lang="en-US" sz="1000" b="1" i="0" u="none" strike="noStrike" kern="1200" cap="none" normalizeH="0" baseline="0" dirty="0" smtClean="0">
              <a:ln>
                <a:noFill/>
              </a:ln>
              <a:solidFill>
                <a:schemeClr val="tx1"/>
              </a:solidFill>
              <a:effectLst/>
              <a:latin typeface="Arial" charset="0"/>
              <a:cs typeface="Arial" charset="0"/>
            </a:rPr>
            <a:t>Security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Arial" charset="0"/>
            <a:cs typeface="Arial" charset="0"/>
          </a:endParaRPr>
        </a:p>
      </dsp:txBody>
      <dsp:txXfrm>
        <a:off x="3065182" y="4578798"/>
        <a:ext cx="911784" cy="911784"/>
      </dsp:txXfrm>
    </dsp:sp>
    <dsp:sp modelId="{4AAA0EB4-B332-4599-97EE-3E3568CA4352}">
      <dsp:nvSpPr>
        <dsp:cNvPr id="0" name=""/>
        <dsp:cNvSpPr/>
      </dsp:nvSpPr>
      <dsp:spPr>
        <a:xfrm rot="8100000">
          <a:off x="2293904" y="3600511"/>
          <a:ext cx="903609" cy="32958"/>
        </a:xfrm>
        <a:custGeom>
          <a:avLst/>
          <a:gdLst/>
          <a:ahLst/>
          <a:cxnLst/>
          <a:rect l="0" t="0" r="0" b="0"/>
          <a:pathLst>
            <a:path>
              <a:moveTo>
                <a:pt x="0" y="16479"/>
              </a:moveTo>
              <a:lnTo>
                <a:pt x="903609" y="164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723118" y="3594400"/>
        <a:ext cx="45180" cy="45180"/>
      </dsp:txXfrm>
    </dsp:sp>
    <dsp:sp modelId="{4BE03B40-606E-4724-A286-C9D230AAEFA5}">
      <dsp:nvSpPr>
        <dsp:cNvPr id="0" name=""/>
        <dsp:cNvSpPr/>
      </dsp:nvSpPr>
      <dsp:spPr>
        <a:xfrm>
          <a:off x="1325615" y="3747628"/>
          <a:ext cx="1289456" cy="12894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Arial" charset="0"/>
              <a:cs typeface="Arial" charset="0"/>
            </a:rPr>
            <a:t>Less Energy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Arial" charset="0"/>
            <a:cs typeface="Arial" charset="0"/>
          </a:endParaRPr>
        </a:p>
      </dsp:txBody>
      <dsp:txXfrm>
        <a:off x="1514451" y="3936464"/>
        <a:ext cx="911784" cy="911784"/>
      </dsp:txXfrm>
    </dsp:sp>
    <dsp:sp modelId="{CDB83FA0-AE47-4F0B-8521-D499AB45A4FD}">
      <dsp:nvSpPr>
        <dsp:cNvPr id="0" name=""/>
        <dsp:cNvSpPr/>
      </dsp:nvSpPr>
      <dsp:spPr>
        <a:xfrm rot="10800000">
          <a:off x="1972737" y="2825145"/>
          <a:ext cx="903609" cy="32958"/>
        </a:xfrm>
        <a:custGeom>
          <a:avLst/>
          <a:gdLst/>
          <a:ahLst/>
          <a:cxnLst/>
          <a:rect l="0" t="0" r="0" b="0"/>
          <a:pathLst>
            <a:path>
              <a:moveTo>
                <a:pt x="0" y="16479"/>
              </a:moveTo>
              <a:lnTo>
                <a:pt x="903609" y="164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401951" y="2819034"/>
        <a:ext cx="45180" cy="45180"/>
      </dsp:txXfrm>
    </dsp:sp>
    <dsp:sp modelId="{8CB0A3D2-0B09-4214-A085-40CA670B83B6}">
      <dsp:nvSpPr>
        <dsp:cNvPr id="0" name=""/>
        <dsp:cNvSpPr/>
      </dsp:nvSpPr>
      <dsp:spPr>
        <a:xfrm>
          <a:off x="683280" y="2196896"/>
          <a:ext cx="1289456" cy="12894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rgbClr val="FFFFFF"/>
              </a:solidFill>
              <a:effectLst/>
              <a:latin typeface="Arial" charset="0"/>
              <a:cs typeface="Arial" charset="0"/>
            </a:rPr>
            <a:t>Less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rgbClr val="FFFFFF"/>
              </a:solidFill>
              <a:effectLst/>
              <a:latin typeface="Arial" charset="0"/>
              <a:cs typeface="Arial" charset="0"/>
            </a:rPr>
            <a:t> Chemicals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kern="1200" cap="none" normalizeH="0" baseline="0" dirty="0" smtClean="0">
            <a:ln>
              <a:noFill/>
            </a:ln>
            <a:solidFill>
              <a:srgbClr val="FFFFFF"/>
            </a:solidFill>
            <a:effectLst/>
            <a:latin typeface="Arial" charset="0"/>
            <a:cs typeface="Arial" charset="0"/>
          </a:endParaRPr>
        </a:p>
      </dsp:txBody>
      <dsp:txXfrm>
        <a:off x="872116" y="2385732"/>
        <a:ext cx="911784" cy="911784"/>
      </dsp:txXfrm>
    </dsp:sp>
    <dsp:sp modelId="{B0214F13-95A4-40F7-B790-32FC3A911270}">
      <dsp:nvSpPr>
        <dsp:cNvPr id="0" name=""/>
        <dsp:cNvSpPr/>
      </dsp:nvSpPr>
      <dsp:spPr>
        <a:xfrm rot="13500000">
          <a:off x="2293904" y="2049779"/>
          <a:ext cx="903609" cy="32958"/>
        </a:xfrm>
        <a:custGeom>
          <a:avLst/>
          <a:gdLst/>
          <a:ahLst/>
          <a:cxnLst/>
          <a:rect l="0" t="0" r="0" b="0"/>
          <a:pathLst>
            <a:path>
              <a:moveTo>
                <a:pt x="0" y="16479"/>
              </a:moveTo>
              <a:lnTo>
                <a:pt x="903609" y="164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723118" y="2043668"/>
        <a:ext cx="45180" cy="45180"/>
      </dsp:txXfrm>
    </dsp:sp>
    <dsp:sp modelId="{638B165E-0FFC-4538-A1FA-3FC00E6C4A7C}">
      <dsp:nvSpPr>
        <dsp:cNvPr id="0" name=""/>
        <dsp:cNvSpPr/>
      </dsp:nvSpPr>
      <dsp:spPr>
        <a:xfrm>
          <a:off x="1325615" y="646165"/>
          <a:ext cx="1289456" cy="12894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Arial" charset="0"/>
              <a:cs typeface="Arial" charset="0"/>
            </a:rPr>
            <a:t>Less Down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Arial" charset="0"/>
              <a:cs typeface="Arial" charset="0"/>
            </a:rPr>
            <a:t>Time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Arial" charset="0"/>
            <a:cs typeface="Arial" charset="0"/>
          </a:endParaRPr>
        </a:p>
      </dsp:txBody>
      <dsp:txXfrm>
        <a:off x="1514451" y="835001"/>
        <a:ext cx="911784" cy="91178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noProof="0" smtClean="0"/>
              <a:t>לחץ כדי לערוך סגנונות טקסט של תבנית בסיס</a:t>
            </a:r>
            <a:endParaRPr lang="en-US" noProof="0" smtClean="0"/>
          </a:p>
          <a:p>
            <a:pPr lvl="1"/>
            <a:r>
              <a:rPr lang="he-IL" noProof="0" smtClean="0"/>
              <a:t>רמה שנייה</a:t>
            </a:r>
            <a:endParaRPr lang="en-US" noProof="0" smtClean="0"/>
          </a:p>
          <a:p>
            <a:pPr lvl="2"/>
            <a:r>
              <a:rPr lang="he-IL" noProof="0" smtClean="0"/>
              <a:t>רמה שלישית</a:t>
            </a:r>
            <a:endParaRPr lang="en-US" noProof="0" smtClean="0"/>
          </a:p>
          <a:p>
            <a:pPr lvl="3"/>
            <a:r>
              <a:rPr lang="he-IL" noProof="0" smtClean="0"/>
              <a:t>רמה רביעית</a:t>
            </a:r>
            <a:endParaRPr lang="en-US" noProof="0" smtClean="0"/>
          </a:p>
          <a:p>
            <a:pPr lvl="4"/>
            <a:r>
              <a:rPr lang="he-IL" noProof="0" smtClean="0"/>
              <a:t>רמה חמישית</a:t>
            </a:r>
            <a:endParaRPr lang="en-US" noProof="0" smtClean="0"/>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30C76A9-CE53-4A7F-9B7D-BB8AD1DA59B3}" type="slidenum">
              <a:rPr lang="en-US"/>
              <a:pPr>
                <a:defRPr/>
              </a:pPr>
              <a:t>‹#›</a:t>
            </a:fld>
            <a:endParaRPr lang="en-US" dirty="0"/>
          </a:p>
        </p:txBody>
      </p:sp>
    </p:spTree>
    <p:extLst>
      <p:ext uri="{BB962C8B-B14F-4D97-AF65-F5344CB8AC3E}">
        <p14:creationId xmlns:p14="http://schemas.microsoft.com/office/powerpoint/2010/main" val="1540500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A183232-D8F6-4D76-91EA-D8A32ADD381D}" type="slidenum">
              <a:rPr lang="he-IL">
                <a:solidFill>
                  <a:prstClr val="black"/>
                </a:solidFill>
              </a:rPr>
              <a:pPr/>
              <a:t>13</a:t>
            </a:fld>
            <a:endParaRPr lang="en-US" dirty="0">
              <a:solidFill>
                <a:prstClr val="black"/>
              </a:solidFill>
            </a:endParaRPr>
          </a:p>
        </p:txBody>
      </p:sp>
      <p:sp>
        <p:nvSpPr>
          <p:cNvPr id="3107842" name="Shape 4"/>
          <p:cNvSpPr txBox="1">
            <a:spLocks noGrp="1" noChangeArrowheads="1"/>
          </p:cNvSpPr>
          <p:nvPr/>
        </p:nvSpPr>
        <p:spPr bwMode="auto">
          <a:xfrm>
            <a:off x="1588" y="8685213"/>
            <a:ext cx="2971800" cy="457200"/>
          </a:xfrm>
          <a:prstGeom prst="rect">
            <a:avLst/>
          </a:prstGeom>
          <a:noFill/>
          <a:ln w="9525" algn="ctr">
            <a:noFill/>
            <a:miter lim="800000"/>
            <a:headEnd/>
            <a:tailEnd/>
          </a:ln>
        </p:spPr>
        <p:txBody>
          <a:bodyPr anchor="b"/>
          <a:lstStyle/>
          <a:p>
            <a:pPr eaLnBrk="0" fontAlgn="base" hangingPunct="0">
              <a:spcBef>
                <a:spcPct val="0"/>
              </a:spcBef>
              <a:spcAft>
                <a:spcPct val="0"/>
              </a:spcAft>
            </a:pPr>
            <a:fld id="{5819050F-289F-4894-9BC0-B890C292BFF7}" type="slidenum">
              <a:rPr lang="he-IL" sz="1200">
                <a:solidFill>
                  <a:prstClr val="black"/>
                </a:solidFill>
                <a:latin typeface="Times New Roman" pitchFamily="18" charset="0"/>
                <a:cs typeface="Times New Roman" pitchFamily="18" charset="0"/>
              </a:rPr>
              <a:pPr eaLnBrk="0" fontAlgn="base" hangingPunct="0">
                <a:spcBef>
                  <a:spcPct val="0"/>
                </a:spcBef>
                <a:spcAft>
                  <a:spcPct val="0"/>
                </a:spcAft>
              </a:pPr>
              <a:t>13</a:t>
            </a:fld>
            <a:endParaRPr lang="en-US" sz="1200" dirty="0">
              <a:solidFill>
                <a:prstClr val="black"/>
              </a:solidFill>
              <a:latin typeface="Times New Roman" pitchFamily="18" charset="0"/>
              <a:cs typeface="Times New Roman" pitchFamily="18" charset="0"/>
            </a:endParaRPr>
          </a:p>
        </p:txBody>
      </p:sp>
      <p:sp>
        <p:nvSpPr>
          <p:cNvPr id="3107843" name="Rectangle 35841"/>
          <p:cNvSpPr>
            <a:spLocks noGrp="1" noRot="1" noChangeAspect="1" noChangeArrowheads="1" noTextEdit="1"/>
          </p:cNvSpPr>
          <p:nvPr>
            <p:ph type="sldImg"/>
          </p:nvPr>
        </p:nvSpPr>
        <p:spPr>
          <a:ln cap="flat" algn="ctr">
            <a:headEnd type="none" w="med" len="med"/>
            <a:tailEnd type="none" w="med" len="med"/>
          </a:ln>
        </p:spPr>
      </p:sp>
      <p:sp>
        <p:nvSpPr>
          <p:cNvPr id="3107844" name="Rectangle 35842"/>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21302-C96E-40BA-B11F-9CC3CC298E83}" type="slidenum">
              <a:rPr lang="he-IL">
                <a:solidFill>
                  <a:prstClr val="black"/>
                </a:solidFill>
              </a:rPr>
              <a:pPr/>
              <a:t>36</a:t>
            </a:fld>
            <a:endParaRPr lang="en-US" dirty="0">
              <a:solidFill>
                <a:prstClr val="black"/>
              </a:solidFill>
            </a:endParaRPr>
          </a:p>
        </p:txBody>
      </p:sp>
      <p:sp>
        <p:nvSpPr>
          <p:cNvPr id="3292162" name="Rectangle 2"/>
          <p:cNvSpPr>
            <a:spLocks noGrp="1" noRot="1" noChangeAspect="1" noChangeArrowheads="1" noTextEdit="1"/>
          </p:cNvSpPr>
          <p:nvPr>
            <p:ph type="sldImg"/>
          </p:nvPr>
        </p:nvSpPr>
        <p:spPr>
          <a:ln/>
        </p:spPr>
      </p:sp>
      <p:sp>
        <p:nvSpPr>
          <p:cNvPr id="3292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77B5A6-5AE5-40AE-92CB-3FE5492F5BED}" type="slidenum">
              <a:rPr lang="he-IL">
                <a:solidFill>
                  <a:prstClr val="black"/>
                </a:solidFill>
              </a:rPr>
              <a:pPr/>
              <a:t>37</a:t>
            </a:fld>
            <a:endParaRPr lang="en-US" dirty="0">
              <a:solidFill>
                <a:prstClr val="black"/>
              </a:solidFill>
            </a:endParaRPr>
          </a:p>
        </p:txBody>
      </p:sp>
      <p:sp>
        <p:nvSpPr>
          <p:cNvPr id="3294210" name="Rectangle 2"/>
          <p:cNvSpPr>
            <a:spLocks noGrp="1" noRot="1" noChangeAspect="1" noChangeArrowheads="1" noTextEdit="1"/>
          </p:cNvSpPr>
          <p:nvPr>
            <p:ph type="sldImg"/>
          </p:nvPr>
        </p:nvSpPr>
        <p:spPr>
          <a:ln/>
        </p:spPr>
      </p:sp>
      <p:sp>
        <p:nvSpPr>
          <p:cNvPr id="3294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9A56EA7-CC00-4F36-96B0-70893FA50107}" type="slidenum">
              <a:rPr lang="he-IL">
                <a:solidFill>
                  <a:prstClr val="black"/>
                </a:solidFill>
              </a:rPr>
              <a:pPr/>
              <a:t>14</a:t>
            </a:fld>
            <a:endParaRPr lang="en-US" dirty="0">
              <a:solidFill>
                <a:prstClr val="black"/>
              </a:solidFill>
            </a:endParaRPr>
          </a:p>
        </p:txBody>
      </p:sp>
      <p:sp>
        <p:nvSpPr>
          <p:cNvPr id="3146754"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A5B81C95-E9AB-447D-828D-0DC9E4B48A6D}" type="slidenum">
              <a:rPr lang="he-IL" sz="1200">
                <a:solidFill>
                  <a:prstClr val="black"/>
                </a:solidFill>
                <a:latin typeface="Times New Roman" pitchFamily="18" charset="0"/>
                <a:cs typeface="Times New Roman" pitchFamily="18" charset="0"/>
              </a:rPr>
              <a:pPr rtl="1"/>
              <a:t>14</a:t>
            </a:fld>
            <a:endParaRPr lang="en-US" sz="1200" dirty="0">
              <a:solidFill>
                <a:prstClr val="black"/>
              </a:solidFill>
              <a:latin typeface="Times New Roman" pitchFamily="18" charset="0"/>
              <a:cs typeface="Times New Roman" pitchFamily="18" charset="0"/>
            </a:endParaRPr>
          </a:p>
        </p:txBody>
      </p:sp>
      <p:sp>
        <p:nvSpPr>
          <p:cNvPr id="3146755" name="Rectangle 2"/>
          <p:cNvSpPr>
            <a:spLocks noGrp="1" noRot="1" noChangeAspect="1" noChangeArrowheads="1" noTextEdit="1"/>
          </p:cNvSpPr>
          <p:nvPr>
            <p:ph type="sldImg"/>
          </p:nvPr>
        </p:nvSpPr>
        <p:spPr>
          <a:ln/>
        </p:spPr>
      </p:sp>
      <p:sp>
        <p:nvSpPr>
          <p:cNvPr id="3146756" name="Rectangle 3"/>
          <p:cNvSpPr>
            <a:spLocks noGrp="1" noChangeArrowheads="1"/>
          </p:cNvSpPr>
          <p:nvPr>
            <p:ph type="body" idx="1"/>
          </p:nvPr>
        </p:nvSpPr>
        <p:spPr/>
        <p:txBody>
          <a:bodyPr/>
          <a:lstStyle/>
          <a:p>
            <a:endParaRPr lang="he-I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E2832B-19A0-415A-B271-5ED81DF3F27B}" type="slidenum">
              <a:rPr lang="he-IL"/>
              <a:pPr/>
              <a:t>21</a:t>
            </a:fld>
            <a:endParaRPr lang="en-US" dirty="0"/>
          </a:p>
        </p:txBody>
      </p:sp>
      <p:sp>
        <p:nvSpPr>
          <p:cNvPr id="3251202" name="Rectangle 2"/>
          <p:cNvSpPr>
            <a:spLocks noGrp="1" noRot="1" noChangeAspect="1" noChangeArrowheads="1" noTextEdit="1"/>
          </p:cNvSpPr>
          <p:nvPr>
            <p:ph type="sldImg"/>
          </p:nvPr>
        </p:nvSpPr>
        <p:spPr>
          <a:ln/>
        </p:spPr>
      </p:sp>
      <p:sp>
        <p:nvSpPr>
          <p:cNvPr id="3251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186073-E5EC-48C7-BBC3-5833AE98706A}" type="slidenum">
              <a:rPr lang="he-IL"/>
              <a:pPr/>
              <a:t>25</a:t>
            </a:fld>
            <a:endParaRPr lang="en-US" dirty="0"/>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pPr marL="228600" indent="-228600" algn="l" rtl="0"/>
            <a:r>
              <a:rPr lang="en-US" dirty="0"/>
              <a:t>What are the HOD advantages?</a:t>
            </a:r>
          </a:p>
          <a:p>
            <a:pPr marL="228600" indent="-228600" algn="l" rtl="0">
              <a:buFontTx/>
              <a:buAutoNum type="arabicPeriod"/>
            </a:pPr>
            <a:r>
              <a:rPr lang="en-US" dirty="0"/>
              <a:t>Performance and reliability.</a:t>
            </a:r>
          </a:p>
          <a:p>
            <a:pPr marL="228600" indent="-228600" algn="l" rtl="0"/>
            <a:r>
              <a:rPr lang="en-US" dirty="0"/>
              <a:t>Because of the total internal reflection the HOD has a uniform dose distribution.</a:t>
            </a:r>
          </a:p>
          <a:p>
            <a:pPr marL="228600" indent="-228600" algn="l" rtl="0"/>
            <a:r>
              <a:rPr lang="en-US" dirty="0"/>
              <a:t>On the other hand, conventional UV systems has non-uniform dose distribution. In the figure we see a conventional UV system where the UV lamp is inside the water. The light in side the water decay as a function of distance from the lamp.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C39689-5690-443E-A6DF-1026744BCFD3}" type="slidenum">
              <a:rPr lang="ar-SA"/>
              <a:pPr/>
              <a:t>27</a:t>
            </a:fld>
            <a:endParaRPr lang="en-US" dirty="0"/>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pPr algn="l" rtl="0"/>
            <a:r>
              <a:rPr lang="en-US" dirty="0"/>
              <a:t>What you are doing for </a:t>
            </a:r>
            <a:r>
              <a:rPr lang="en-US" dirty="0" smtClean="0"/>
              <a:t>Coliform </a:t>
            </a:r>
            <a:r>
              <a:rPr lang="en-US" dirty="0"/>
              <a:t>and </a:t>
            </a:r>
            <a:r>
              <a:rPr lang="en-US" dirty="0" smtClean="0"/>
              <a:t>E. coli </a:t>
            </a:r>
            <a:r>
              <a:rPr lang="en-US" dirty="0"/>
              <a:t>today may not be enough to virus and yeast; we all need to look ahead and do the best we can to make sure not to compromise the brand – don’t want to be the subject of some research </a:t>
            </a:r>
            <a:r>
              <a:rPr lang="en-US" dirty="0" smtClean="0"/>
              <a:t>project </a:t>
            </a:r>
            <a:r>
              <a:rPr lang="en-US" dirty="0"/>
              <a:t>that will find you have some virus or </a:t>
            </a:r>
            <a:r>
              <a:rPr lang="en-US" dirty="0" smtClean="0"/>
              <a:t>creature </a:t>
            </a:r>
            <a:r>
              <a:rPr lang="en-US" dirty="0"/>
              <a:t>sticking to the </a:t>
            </a:r>
            <a:r>
              <a:rPr lang="en-US" dirty="0" smtClean="0"/>
              <a:t>sides </a:t>
            </a:r>
            <a:r>
              <a:rPr lang="en-US" dirty="0"/>
              <a:t>of </a:t>
            </a:r>
            <a:r>
              <a:rPr lang="en-US" dirty="0" smtClean="0"/>
              <a:t>your </a:t>
            </a:r>
            <a:r>
              <a:rPr lang="en-US" dirty="0"/>
              <a:t>bottles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C39689-5690-443E-A6DF-1026744BCFD3}" type="slidenum">
              <a:rPr lang="ar-SA"/>
              <a:pPr/>
              <a:t>28</a:t>
            </a:fld>
            <a:endParaRPr lang="en-US" dirty="0"/>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pPr algn="l" rtl="0"/>
            <a:r>
              <a:rPr lang="en-US" dirty="0"/>
              <a:t>What you are doing for </a:t>
            </a:r>
            <a:r>
              <a:rPr lang="en-US" dirty="0" smtClean="0"/>
              <a:t>Coliform </a:t>
            </a:r>
            <a:r>
              <a:rPr lang="en-US" dirty="0"/>
              <a:t>and </a:t>
            </a:r>
            <a:r>
              <a:rPr lang="en-US" dirty="0" smtClean="0"/>
              <a:t>E. coli </a:t>
            </a:r>
            <a:r>
              <a:rPr lang="en-US" dirty="0"/>
              <a:t>today may not be enough to virus and yeast; we all need to look ahead and do the best we can to make sure not to compromise the brand – don’t want to be the subject of some research </a:t>
            </a:r>
            <a:r>
              <a:rPr lang="en-US" dirty="0" smtClean="0"/>
              <a:t>project </a:t>
            </a:r>
            <a:r>
              <a:rPr lang="en-US" dirty="0"/>
              <a:t>that will find you have some virus or </a:t>
            </a:r>
            <a:r>
              <a:rPr lang="en-US" dirty="0" smtClean="0"/>
              <a:t>creature </a:t>
            </a:r>
            <a:r>
              <a:rPr lang="en-US" dirty="0"/>
              <a:t>sticking to the </a:t>
            </a:r>
            <a:r>
              <a:rPr lang="en-US" dirty="0" smtClean="0"/>
              <a:t>sides </a:t>
            </a:r>
            <a:r>
              <a:rPr lang="en-US" dirty="0"/>
              <a:t>of </a:t>
            </a:r>
            <a:r>
              <a:rPr lang="en-US" dirty="0" smtClean="0"/>
              <a:t>your </a:t>
            </a:r>
            <a:r>
              <a:rPr lang="en-US" dirty="0"/>
              <a:t>bottles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C39689-5690-443E-A6DF-1026744BCFD3}" type="slidenum">
              <a:rPr lang="ar-SA"/>
              <a:pPr/>
              <a:t>29</a:t>
            </a:fld>
            <a:endParaRPr lang="en-US" dirty="0"/>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pPr algn="l" rtl="0"/>
            <a:r>
              <a:rPr lang="en-US" dirty="0"/>
              <a:t>What you are doing for </a:t>
            </a:r>
            <a:r>
              <a:rPr lang="en-US" dirty="0" smtClean="0"/>
              <a:t>Coliform </a:t>
            </a:r>
            <a:r>
              <a:rPr lang="en-US" dirty="0"/>
              <a:t>and </a:t>
            </a:r>
            <a:r>
              <a:rPr lang="en-US" dirty="0" smtClean="0"/>
              <a:t>E. coli </a:t>
            </a:r>
            <a:r>
              <a:rPr lang="en-US" dirty="0"/>
              <a:t>today may not be enough to virus and yeast; we all need to look ahead and do the best we can to make sure not to compromise the brand – don’t want to be the subject of some research </a:t>
            </a:r>
            <a:r>
              <a:rPr lang="en-US" dirty="0" smtClean="0"/>
              <a:t>project </a:t>
            </a:r>
            <a:r>
              <a:rPr lang="en-US" dirty="0"/>
              <a:t>that will find you have some virus or </a:t>
            </a:r>
            <a:r>
              <a:rPr lang="en-US" dirty="0" smtClean="0"/>
              <a:t>creature </a:t>
            </a:r>
            <a:r>
              <a:rPr lang="en-US" dirty="0"/>
              <a:t>sticking to the </a:t>
            </a:r>
            <a:r>
              <a:rPr lang="en-US" dirty="0" smtClean="0"/>
              <a:t>sides </a:t>
            </a:r>
            <a:r>
              <a:rPr lang="en-US" dirty="0"/>
              <a:t>of </a:t>
            </a:r>
            <a:r>
              <a:rPr lang="en-US" dirty="0" smtClean="0"/>
              <a:t>your </a:t>
            </a:r>
            <a:r>
              <a:rPr lang="en-US" dirty="0"/>
              <a:t>bottles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74FE46-0FE6-4F97-AD94-A91BEF00A12A}" type="slidenum">
              <a:rPr lang="he-IL">
                <a:solidFill>
                  <a:prstClr val="black"/>
                </a:solidFill>
              </a:rPr>
              <a:pPr/>
              <a:t>30</a:t>
            </a:fld>
            <a:endParaRPr lang="en-US" dirty="0">
              <a:solidFill>
                <a:prstClr val="black"/>
              </a:solidFill>
            </a:endParaRPr>
          </a:p>
        </p:txBody>
      </p:sp>
      <p:sp>
        <p:nvSpPr>
          <p:cNvPr id="3306498" name="Rectangle 2"/>
          <p:cNvSpPr>
            <a:spLocks noGrp="1" noRot="1" noChangeAspect="1" noChangeArrowheads="1" noTextEdit="1"/>
          </p:cNvSpPr>
          <p:nvPr>
            <p:ph type="sldImg"/>
          </p:nvPr>
        </p:nvSpPr>
        <p:spPr>
          <a:ln/>
        </p:spPr>
      </p:sp>
      <p:sp>
        <p:nvSpPr>
          <p:cNvPr id="3306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01E90-B2D7-4595-A623-CC70B1C26BCF}" type="slidenum">
              <a:rPr lang="he-IL">
                <a:solidFill>
                  <a:prstClr val="black"/>
                </a:solidFill>
              </a:rPr>
              <a:pPr/>
              <a:t>35</a:t>
            </a:fld>
            <a:endParaRPr lang="en-US" dirty="0">
              <a:solidFill>
                <a:prstClr val="black"/>
              </a:solidFill>
            </a:endParaRPr>
          </a:p>
        </p:txBody>
      </p:sp>
      <p:sp>
        <p:nvSpPr>
          <p:cNvPr id="3290114" name="Rectangle 2"/>
          <p:cNvSpPr>
            <a:spLocks noGrp="1" noRot="1" noChangeAspect="1" noChangeArrowheads="1" noTextEdit="1"/>
          </p:cNvSpPr>
          <p:nvPr>
            <p:ph type="sldImg"/>
          </p:nvPr>
        </p:nvSpPr>
        <p:spPr>
          <a:ln/>
        </p:spPr>
      </p:sp>
      <p:sp>
        <p:nvSpPr>
          <p:cNvPr id="329011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wat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79563"/>
            <a:ext cx="28956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tlantium template ima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95600" y="1168400"/>
            <a:ext cx="62484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userDrawn="1"/>
        </p:nvSpPr>
        <p:spPr bwMode="auto">
          <a:xfrm>
            <a:off x="0" y="1166813"/>
            <a:ext cx="2895600" cy="425450"/>
          </a:xfrm>
          <a:prstGeom prst="rect">
            <a:avLst/>
          </a:prstGeom>
          <a:solidFill>
            <a:srgbClr val="F4BA0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he-IL"/>
          </a:p>
        </p:txBody>
      </p:sp>
      <p:pic>
        <p:nvPicPr>
          <p:cNvPr id="7" name="Picture 10" descr="logoAtlantium"/>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0500" y="304800"/>
            <a:ext cx="25146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3581400"/>
            <a:ext cx="9145588" cy="968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16"/>
          <p:cNvSpPr>
            <a:spLocks noChangeArrowheads="1"/>
          </p:cNvSpPr>
          <p:nvPr userDrawn="1"/>
        </p:nvSpPr>
        <p:spPr bwMode="auto">
          <a:xfrm>
            <a:off x="2895600" y="542925"/>
            <a:ext cx="6248400" cy="628650"/>
          </a:xfrm>
          <a:prstGeom prst="rect">
            <a:avLst/>
          </a:prstGeom>
          <a:solidFill>
            <a:srgbClr val="01569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endParaRPr lang="en-US" dirty="0">
              <a:solidFill>
                <a:srgbClr val="FFFFFF"/>
              </a:solidFill>
              <a:latin typeface="Calibri" pitchFamily="34" charset="0"/>
            </a:endParaRPr>
          </a:p>
        </p:txBody>
      </p:sp>
      <p:sp>
        <p:nvSpPr>
          <p:cNvPr id="10" name="Text Box 14"/>
          <p:cNvSpPr txBox="1">
            <a:spLocks noChangeArrowheads="1"/>
          </p:cNvSpPr>
          <p:nvPr userDrawn="1"/>
        </p:nvSpPr>
        <p:spPr bwMode="auto">
          <a:xfrm>
            <a:off x="0" y="6659563"/>
            <a:ext cx="15240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700" dirty="0" smtClean="0">
                <a:latin typeface="Calibri" pitchFamily="34" charset="0"/>
              </a:rPr>
              <a:t>© 2011 Atlantium Technologies Ltd.</a:t>
            </a:r>
          </a:p>
        </p:txBody>
      </p:sp>
      <p:sp>
        <p:nvSpPr>
          <p:cNvPr id="11" name="Text Box 15"/>
          <p:cNvSpPr txBox="1">
            <a:spLocks noChangeArrowheads="1"/>
          </p:cNvSpPr>
          <p:nvPr userDrawn="1"/>
        </p:nvSpPr>
        <p:spPr bwMode="auto">
          <a:xfrm>
            <a:off x="514350" y="1190625"/>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defRPr/>
            </a:pPr>
            <a:r>
              <a:rPr lang="en-US" b="1" dirty="0" smtClean="0">
                <a:solidFill>
                  <a:schemeClr val="bg1"/>
                </a:solidFill>
                <a:latin typeface="Calibri" pitchFamily="34" charset="0"/>
              </a:rPr>
              <a:t>Dairy </a:t>
            </a:r>
            <a:r>
              <a:rPr lang="en-US" sz="2000" b="1" dirty="0" smtClean="0">
                <a:solidFill>
                  <a:schemeClr val="bg1"/>
                </a:solidFill>
                <a:latin typeface="Calibri" pitchFamily="34" charset="0"/>
              </a:rPr>
              <a:t>Industry</a:t>
            </a:r>
          </a:p>
        </p:txBody>
      </p:sp>
      <p:sp>
        <p:nvSpPr>
          <p:cNvPr id="12" name="Text Box 16"/>
          <p:cNvSpPr txBox="1">
            <a:spLocks noChangeArrowheads="1"/>
          </p:cNvSpPr>
          <p:nvPr userDrawn="1"/>
        </p:nvSpPr>
        <p:spPr bwMode="auto">
          <a:xfrm>
            <a:off x="3000375" y="647700"/>
            <a:ext cx="48482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50000"/>
              </a:lnSpc>
              <a:spcBef>
                <a:spcPct val="50000"/>
              </a:spcBef>
              <a:defRPr/>
            </a:pPr>
            <a:r>
              <a:rPr lang="en-US" b="1" dirty="0" smtClean="0">
                <a:solidFill>
                  <a:schemeClr val="bg1"/>
                </a:solidFill>
                <a:latin typeface="Calibri" pitchFamily="34" charset="0"/>
              </a:rPr>
              <a:t>UV Water Treatment</a:t>
            </a:r>
          </a:p>
          <a:p>
            <a:pPr eaLnBrk="1" hangingPunct="1">
              <a:lnSpc>
                <a:spcPct val="50000"/>
              </a:lnSpc>
              <a:spcBef>
                <a:spcPct val="50000"/>
              </a:spcBef>
              <a:defRPr/>
            </a:pPr>
            <a:r>
              <a:rPr lang="en-US" b="1" dirty="0" smtClean="0">
                <a:solidFill>
                  <a:schemeClr val="bg1"/>
                </a:solidFill>
                <a:latin typeface="Calibri" pitchFamily="34" charset="0"/>
              </a:rPr>
              <a:t>Atlantium Hydro-Optic</a:t>
            </a:r>
            <a:r>
              <a:rPr lang="en-US" sz="1200" b="1" dirty="0" smtClean="0">
                <a:solidFill>
                  <a:schemeClr val="bg1"/>
                </a:solidFill>
              </a:rPr>
              <a:t>™</a:t>
            </a:r>
            <a:r>
              <a:rPr lang="he-IL" b="1" smtClean="0">
                <a:solidFill>
                  <a:schemeClr val="bg1"/>
                </a:solidFill>
                <a:latin typeface="Calibri" pitchFamily="34" charset="0"/>
              </a:rPr>
              <a:t> </a:t>
            </a:r>
            <a:r>
              <a:rPr lang="en-US" b="1" dirty="0" smtClean="0">
                <a:solidFill>
                  <a:schemeClr val="bg1"/>
                </a:solidFill>
                <a:latin typeface="Calibri" pitchFamily="34" charset="0"/>
              </a:rPr>
              <a:t>Solutions</a:t>
            </a:r>
            <a:endParaRPr lang="he-IL" b="1" smtClean="0">
              <a:solidFill>
                <a:schemeClr val="bg1"/>
              </a:solidFill>
              <a:latin typeface="Calibri" pitchFamily="34" charset="0"/>
            </a:endParaRPr>
          </a:p>
        </p:txBody>
      </p:sp>
      <p:pic>
        <p:nvPicPr>
          <p:cNvPr id="13" name="Picture 18" descr="ornament"/>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39000" y="542925"/>
            <a:ext cx="1905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295400" y="4114800"/>
            <a:ext cx="7620000" cy="762000"/>
          </a:xfrm>
        </p:spPr>
        <p:txBody>
          <a:bodyPr/>
          <a:lstStyle>
            <a:lvl1pPr>
              <a:defRPr>
                <a:solidFill>
                  <a:srgbClr val="333333"/>
                </a:solidFill>
              </a:defRPr>
            </a:lvl1pPr>
          </a:lstStyle>
          <a:p>
            <a:r>
              <a:rPr lang="he-IL"/>
              <a:t>לחץ כדי לערוך סגנון כותרת של תבנית בסיס</a:t>
            </a:r>
            <a:endParaRPr lang="en-US"/>
          </a:p>
        </p:txBody>
      </p:sp>
      <p:sp>
        <p:nvSpPr>
          <p:cNvPr id="4099" name="Rectangle 3"/>
          <p:cNvSpPr>
            <a:spLocks noGrp="1" noChangeArrowheads="1"/>
          </p:cNvSpPr>
          <p:nvPr>
            <p:ph type="subTitle" idx="1"/>
          </p:nvPr>
        </p:nvSpPr>
        <p:spPr>
          <a:xfrm>
            <a:off x="1295400" y="4876800"/>
            <a:ext cx="7620000" cy="457200"/>
          </a:xfrm>
        </p:spPr>
        <p:txBody>
          <a:bodyPr/>
          <a:lstStyle>
            <a:lvl1pPr marL="0" indent="0">
              <a:defRPr sz="1600"/>
            </a:lvl1pPr>
          </a:lstStyle>
          <a:p>
            <a:r>
              <a:rPr lang="he-IL"/>
              <a:t>לחץ כדי לערוך סגנון כותרת משנה של תבנית בסיס</a:t>
            </a:r>
            <a:endParaRPr lang="en-US"/>
          </a:p>
        </p:txBody>
      </p:sp>
      <p:sp>
        <p:nvSpPr>
          <p:cNvPr id="14" name="Footer Placeholder 4"/>
          <p:cNvSpPr>
            <a:spLocks noGrp="1"/>
          </p:cNvSpPr>
          <p:nvPr>
            <p:ph type="ftr" sz="quarter" idx="10"/>
          </p:nvPr>
        </p:nvSpPr>
        <p:spPr>
          <a:xfrm>
            <a:off x="3986213" y="6264275"/>
            <a:ext cx="4471987" cy="365125"/>
          </a:xfrm>
          <a:prstGeom prst="rect">
            <a:avLst/>
          </a:prstGeom>
        </p:spPr>
        <p:txBody>
          <a:bodyPr vert="horz" wrap="square" lIns="91440" tIns="45720" rIns="91440" bIns="45720" numCol="1" anchor="t" anchorCtr="0" compatLnSpc="1">
            <a:prstTxWarp prst="textNoShape">
              <a:avLst/>
            </a:prstTxWarp>
          </a:bodyPr>
          <a:lstStyle>
            <a:lvl1pPr algn="r">
              <a:defRPr sz="1600" i="1">
                <a:solidFill>
                  <a:srgbClr val="31859C"/>
                </a:solidFill>
                <a:latin typeface="+mn-lt"/>
              </a:defRPr>
            </a:lvl1pPr>
          </a:lstStyle>
          <a:p>
            <a:pPr>
              <a:defRPr/>
            </a:pPr>
            <a:r>
              <a:rPr lang="en-US" dirty="0"/>
              <a:t>Only Medium Pressure does more for less!</a:t>
            </a:r>
          </a:p>
        </p:txBody>
      </p:sp>
    </p:spTree>
    <p:extLst>
      <p:ext uri="{BB962C8B-B14F-4D97-AF65-F5344CB8AC3E}">
        <p14:creationId xmlns:p14="http://schemas.microsoft.com/office/powerpoint/2010/main" val="2459313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6"/>
          <p:cNvSpPr>
            <a:spLocks noGrp="1" noChangeArrowheads="1"/>
          </p:cNvSpPr>
          <p:nvPr>
            <p:ph type="sldNum" sz="quarter" idx="10"/>
          </p:nvPr>
        </p:nvSpPr>
        <p:spPr>
          <a:ln/>
        </p:spPr>
        <p:txBody>
          <a:bodyPr/>
          <a:lstStyle>
            <a:lvl1pPr>
              <a:defRPr/>
            </a:lvl1pPr>
          </a:lstStyle>
          <a:p>
            <a:pPr>
              <a:defRPr/>
            </a:pPr>
            <a:fld id="{D2843E6A-8EC9-45A9-8371-014AE963F43B}" type="slidenum">
              <a:rPr lang="en-US"/>
              <a:pPr>
                <a:defRPr/>
              </a:pPr>
              <a:t>‹#›</a:t>
            </a:fld>
            <a:endParaRPr lang="en-US" dirty="0"/>
          </a:p>
        </p:txBody>
      </p:sp>
    </p:spTree>
    <p:extLst>
      <p:ext uri="{BB962C8B-B14F-4D97-AF65-F5344CB8AC3E}">
        <p14:creationId xmlns:p14="http://schemas.microsoft.com/office/powerpoint/2010/main" val="404927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5725"/>
            <a:ext cx="2057400" cy="639127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85725"/>
            <a:ext cx="6019800" cy="6391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6"/>
          <p:cNvSpPr>
            <a:spLocks noGrp="1" noChangeArrowheads="1"/>
          </p:cNvSpPr>
          <p:nvPr>
            <p:ph type="sldNum" sz="quarter" idx="10"/>
          </p:nvPr>
        </p:nvSpPr>
        <p:spPr>
          <a:ln/>
        </p:spPr>
        <p:txBody>
          <a:bodyPr/>
          <a:lstStyle>
            <a:lvl1pPr>
              <a:defRPr/>
            </a:lvl1pPr>
          </a:lstStyle>
          <a:p>
            <a:pPr>
              <a:defRPr/>
            </a:pPr>
            <a:fld id="{0B4B8C67-7139-43B1-818D-5CD18D9AB8E4}" type="slidenum">
              <a:rPr lang="en-US"/>
              <a:pPr>
                <a:defRPr/>
              </a:pPr>
              <a:t>‹#›</a:t>
            </a:fld>
            <a:endParaRPr lang="en-US" dirty="0"/>
          </a:p>
        </p:txBody>
      </p:sp>
    </p:spTree>
    <p:extLst>
      <p:ext uri="{BB962C8B-B14F-4D97-AF65-F5344CB8AC3E}">
        <p14:creationId xmlns:p14="http://schemas.microsoft.com/office/powerpoint/2010/main" val="1005410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99"/>
          <p:cNvPicPr>
            <a:picLocks noChangeAspect="1" noChangeArrowheads="1"/>
          </p:cNvPicPr>
          <p:nvPr userDrawn="1"/>
        </p:nvPicPr>
        <p:blipFill>
          <a:blip r:embed="rId2" cstate="print"/>
          <a:srcRect/>
          <a:stretch>
            <a:fillRect/>
          </a:stretch>
        </p:blipFill>
        <p:spPr bwMode="auto">
          <a:xfrm>
            <a:off x="31" y="-1588"/>
            <a:ext cx="9145588" cy="6859588"/>
          </a:xfrm>
          <a:prstGeom prst="rect">
            <a:avLst/>
          </a:prstGeom>
          <a:noFill/>
          <a:ln w="9525">
            <a:noFill/>
            <a:miter lim="800000"/>
            <a:headEnd/>
            <a:tailEnd/>
          </a:ln>
        </p:spPr>
      </p:pic>
      <p:sp>
        <p:nvSpPr>
          <p:cNvPr id="10" name="Text Placeholder 9"/>
          <p:cNvSpPr>
            <a:spLocks noGrp="1"/>
          </p:cNvSpPr>
          <p:nvPr>
            <p:ph type="body" sz="quarter" idx="10" hasCustomPrompt="1"/>
          </p:nvPr>
        </p:nvSpPr>
        <p:spPr>
          <a:xfrm>
            <a:off x="0" y="160"/>
            <a:ext cx="9144000" cy="615133"/>
          </a:xfrm>
          <a:prstGeom prst="rect">
            <a:avLst/>
          </a:prstGeom>
          <a:gradFill>
            <a:gsLst>
              <a:gs pos="0">
                <a:srgbClr val="FF99FF"/>
              </a:gs>
              <a:gs pos="50000">
                <a:schemeClr val="bg1"/>
              </a:gs>
              <a:gs pos="100000">
                <a:srgbClr val="FF99FF"/>
              </a:gs>
            </a:gsLst>
            <a:lin ang="5400000" scaled="0"/>
          </a:gradFill>
        </p:spPr>
        <p:txBody>
          <a:bodyPr lIns="182880" tIns="91440" bIns="91440"/>
          <a:lstStyle>
            <a:lvl1pPr>
              <a:buNone/>
              <a:defRPr sz="2800" b="1" i="1">
                <a:solidFill>
                  <a:schemeClr val="tx1"/>
                </a:solidFill>
                <a:latin typeface="Arial" pitchFamily="34" charset="0"/>
                <a:cs typeface="Arial" pitchFamily="34" charset="0"/>
              </a:defRPr>
            </a:lvl1pPr>
          </a:lstStyle>
          <a:p>
            <a:pPr lvl="0"/>
            <a:r>
              <a:rPr lang="en-US" dirty="0" smtClean="0"/>
              <a:t>Xxx </a:t>
            </a:r>
            <a:r>
              <a:rPr lang="en-US" dirty="0" err="1" smtClean="0"/>
              <a:t>Yyy</a:t>
            </a:r>
            <a:endParaRPr lang="en-US" dirty="0" smtClean="0"/>
          </a:p>
        </p:txBody>
      </p:sp>
      <p:sp>
        <p:nvSpPr>
          <p:cNvPr id="4" name="TextBox 3"/>
          <p:cNvSpPr txBox="1"/>
          <p:nvPr userDrawn="1"/>
        </p:nvSpPr>
        <p:spPr>
          <a:xfrm>
            <a:off x="8847032" y="6553200"/>
            <a:ext cx="228600" cy="307777"/>
          </a:xfrm>
          <a:prstGeom prst="rect">
            <a:avLst/>
          </a:prstGeom>
          <a:noFill/>
        </p:spPr>
        <p:txBody>
          <a:bodyPr wrap="square" lIns="0" rIns="0" rtlCol="0">
            <a:spAutoFit/>
          </a:bodyPr>
          <a:lstStyle/>
          <a:p>
            <a:pPr eaLnBrk="0" fontAlgn="base" hangingPunct="0">
              <a:spcBef>
                <a:spcPct val="0"/>
              </a:spcBef>
              <a:spcAft>
                <a:spcPct val="0"/>
              </a:spcAft>
            </a:pPr>
            <a:fld id="{48A3EB5A-7757-4B66-BFD5-8F45A98CAFA2}" type="slidenum">
              <a:rPr lang="en-US" sz="1400" b="1">
                <a:solidFill>
                  <a:srgbClr val="000066"/>
                </a:solidFill>
              </a:rPr>
              <a:pPr eaLnBrk="0" fontAlgn="base" hangingPunct="0">
                <a:spcBef>
                  <a:spcPct val="0"/>
                </a:spcBef>
                <a:spcAft>
                  <a:spcPct val="0"/>
                </a:spcAft>
              </a:pPr>
              <a:t>‹#›</a:t>
            </a:fld>
            <a:endParaRPr lang="en-US" sz="1400" b="1" dirty="0">
              <a:solidFill>
                <a:srgbClr val="000066"/>
              </a:solidFill>
            </a:endParaRPr>
          </a:p>
        </p:txBody>
      </p:sp>
      <p:pic>
        <p:nvPicPr>
          <p:cNvPr id="6" name="Picture 99"/>
          <p:cNvPicPr>
            <a:picLocks noChangeAspect="1" noChangeArrowheads="1"/>
          </p:cNvPicPr>
          <p:nvPr userDrawn="1"/>
        </p:nvPicPr>
        <p:blipFill>
          <a:blip r:embed="rId3" cstate="print"/>
          <a:srcRect/>
          <a:stretch>
            <a:fillRect/>
          </a:stretch>
        </p:blipFill>
        <p:spPr bwMode="auto">
          <a:xfrm>
            <a:off x="0" y="5896605"/>
            <a:ext cx="9145588" cy="581114"/>
          </a:xfrm>
          <a:prstGeom prst="rect">
            <a:avLst/>
          </a:prstGeom>
          <a:noFill/>
          <a:ln w="9525">
            <a:noFill/>
            <a:miter lim="800000"/>
            <a:headEnd/>
            <a:tailEnd/>
          </a:ln>
        </p:spPr>
      </p:pic>
      <p:sp>
        <p:nvSpPr>
          <p:cNvPr id="8" name="Oval 7"/>
          <p:cNvSpPr/>
          <p:nvPr userDrawn="1"/>
        </p:nvSpPr>
        <p:spPr>
          <a:xfrm>
            <a:off x="7848600" y="5934075"/>
            <a:ext cx="723900" cy="7143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spcBef>
                <a:spcPct val="0"/>
              </a:spcBef>
              <a:spcAft>
                <a:spcPct val="0"/>
              </a:spcAft>
            </a:pPr>
            <a:endParaRPr lang="en-US" sz="2000">
              <a:solidFill>
                <a:srgbClr val="B2B2B2"/>
              </a:solidFill>
            </a:endParaRPr>
          </a:p>
        </p:txBody>
      </p:sp>
      <p:pic>
        <p:nvPicPr>
          <p:cNvPr id="5" name="Picture 2" descr="http://s3.amazonaws.com/tc-photos/240997/product/giant/9152.jpg"/>
          <p:cNvPicPr>
            <a:picLocks noChangeAspect="1" noChangeArrowheads="1"/>
          </p:cNvPicPr>
          <p:nvPr userDrawn="1"/>
        </p:nvPicPr>
        <p:blipFill>
          <a:blip r:embed="rId4" cstate="print"/>
          <a:srcRect b="-924"/>
          <a:stretch>
            <a:fillRect/>
          </a:stretch>
        </p:blipFill>
        <p:spPr bwMode="auto">
          <a:xfrm>
            <a:off x="7959613" y="6162714"/>
            <a:ext cx="505513" cy="695285"/>
          </a:xfrm>
          <a:prstGeom prst="rect">
            <a:avLst/>
          </a:prstGeom>
          <a:noFill/>
        </p:spPr>
      </p:pic>
    </p:spTree>
    <p:extLst>
      <p:ext uri="{BB962C8B-B14F-4D97-AF65-F5344CB8AC3E}">
        <p14:creationId xmlns:p14="http://schemas.microsoft.com/office/powerpoint/2010/main" val="3619957847"/>
      </p:ext>
    </p:extLst>
  </p:cSld>
  <p:clrMapOvr>
    <a:masterClrMapping/>
  </p:clrMapOvr>
  <p:transition spd="med">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ctrTitle"/>
          </p:nvPr>
        </p:nvSpPr>
        <p:spPr>
          <a:xfrm>
            <a:off x="622300" y="4037013"/>
            <a:ext cx="4457700" cy="1143000"/>
          </a:xfrm>
          <a:effectLst/>
        </p:spPr>
        <p:txBody>
          <a:bodyPr/>
          <a:lstStyle>
            <a:lvl1pPr>
              <a:defRPr>
                <a:solidFill>
                  <a:schemeClr val="tx1"/>
                </a:solidFill>
              </a:defRPr>
            </a:lvl1pPr>
          </a:lstStyle>
          <a:p>
            <a:r>
              <a:rPr lang="he-IL"/>
              <a:t>לחץ כדי לערוך סגנון כותרת של תבנית בסיס</a:t>
            </a:r>
            <a:endParaRPr lang="en-US"/>
          </a:p>
        </p:txBody>
      </p:sp>
      <p:sp>
        <p:nvSpPr>
          <p:cNvPr id="190467" name="Rectangle 3"/>
          <p:cNvSpPr>
            <a:spLocks noGrp="1" noChangeArrowheads="1"/>
          </p:cNvSpPr>
          <p:nvPr>
            <p:ph type="subTitle" idx="1"/>
          </p:nvPr>
        </p:nvSpPr>
        <p:spPr>
          <a:xfrm>
            <a:off x="622300" y="5257800"/>
            <a:ext cx="3670300" cy="398463"/>
          </a:xfrm>
        </p:spPr>
        <p:txBody>
          <a:bodyPr/>
          <a:lstStyle>
            <a:lvl1pPr marL="0" indent="0">
              <a:buFont typeface="Monotype Sorts" pitchFamily="2" charset="2"/>
              <a:buNone/>
              <a:defRPr/>
            </a:lvl1pPr>
          </a:lstStyle>
          <a:p>
            <a:r>
              <a:rPr lang="he-IL"/>
              <a:t>לחץ כדי לערוך סגנון כותרת משנה של תבנית בסיס</a:t>
            </a:r>
            <a:endParaRPr lang="en-US"/>
          </a:p>
        </p:txBody>
      </p:sp>
    </p:spTree>
    <p:extLst>
      <p:ext uri="{BB962C8B-B14F-4D97-AF65-F5344CB8AC3E}">
        <p14:creationId xmlns:p14="http://schemas.microsoft.com/office/powerpoint/2010/main" val="1328899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l">
              <a:defRPr/>
            </a:lvl1pPr>
          </a:lstStyle>
          <a:p>
            <a:pPr>
              <a:defRPr/>
            </a:pPr>
            <a:fld id="{8148A37B-8493-4B91-A273-4AE615D1F5A6}" type="slidenum">
              <a:rPr lang="ar-SA"/>
              <a:pPr>
                <a:defRPr/>
              </a:pPr>
              <a:t>‹#›</a:t>
            </a:fld>
            <a:endParaRPr lang="en-US" dirty="0"/>
          </a:p>
        </p:txBody>
      </p:sp>
    </p:spTree>
    <p:extLst>
      <p:ext uri="{BB962C8B-B14F-4D97-AF65-F5344CB8AC3E}">
        <p14:creationId xmlns:p14="http://schemas.microsoft.com/office/powerpoint/2010/main" val="1663279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lgn="l">
              <a:defRPr/>
            </a:lvl1pPr>
          </a:lstStyle>
          <a:p>
            <a:pPr>
              <a:defRPr/>
            </a:pPr>
            <a:fld id="{FD26BE0D-9474-4711-819C-CC1C4B716255}" type="slidenum">
              <a:rPr lang="ar-SA"/>
              <a:pPr>
                <a:defRPr/>
              </a:pPr>
              <a:t>‹#›</a:t>
            </a:fld>
            <a:endParaRPr lang="en-US" dirty="0"/>
          </a:p>
        </p:txBody>
      </p:sp>
    </p:spTree>
    <p:extLst>
      <p:ext uri="{BB962C8B-B14F-4D97-AF65-F5344CB8AC3E}">
        <p14:creationId xmlns:p14="http://schemas.microsoft.com/office/powerpoint/2010/main" val="8853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338" y="1627188"/>
            <a:ext cx="41084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21188" y="1627188"/>
            <a:ext cx="41084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lgn="l">
              <a:defRPr/>
            </a:lvl1pPr>
          </a:lstStyle>
          <a:p>
            <a:pPr>
              <a:defRPr/>
            </a:pPr>
            <a:fld id="{3EF2F585-E0E1-4F82-9280-9BE29E37E719}" type="slidenum">
              <a:rPr lang="ar-SA"/>
              <a:pPr>
                <a:defRPr/>
              </a:pPr>
              <a:t>‹#›</a:t>
            </a:fld>
            <a:endParaRPr lang="en-US" dirty="0"/>
          </a:p>
        </p:txBody>
      </p:sp>
    </p:spTree>
    <p:extLst>
      <p:ext uri="{BB962C8B-B14F-4D97-AF65-F5344CB8AC3E}">
        <p14:creationId xmlns:p14="http://schemas.microsoft.com/office/powerpoint/2010/main" val="4228487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lgn="l">
              <a:defRPr/>
            </a:lvl1pPr>
          </a:lstStyle>
          <a:p>
            <a:pPr>
              <a:defRPr/>
            </a:pPr>
            <a:fld id="{458B5C66-CF34-4F38-BB20-29E026544715}" type="slidenum">
              <a:rPr lang="ar-SA"/>
              <a:pPr>
                <a:defRPr/>
              </a:pPr>
              <a:t>‹#›</a:t>
            </a:fld>
            <a:endParaRPr lang="en-US" dirty="0"/>
          </a:p>
        </p:txBody>
      </p:sp>
    </p:spTree>
    <p:extLst>
      <p:ext uri="{BB962C8B-B14F-4D97-AF65-F5344CB8AC3E}">
        <p14:creationId xmlns:p14="http://schemas.microsoft.com/office/powerpoint/2010/main" val="4004653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lgn="l">
              <a:defRPr/>
            </a:lvl1pPr>
          </a:lstStyle>
          <a:p>
            <a:pPr>
              <a:defRPr/>
            </a:pPr>
            <a:fld id="{30AD5047-703F-4945-BA3B-42DC0A9C9B26}" type="slidenum">
              <a:rPr lang="ar-SA"/>
              <a:pPr>
                <a:defRPr/>
              </a:pPr>
              <a:t>‹#›</a:t>
            </a:fld>
            <a:endParaRPr lang="en-US" dirty="0"/>
          </a:p>
        </p:txBody>
      </p:sp>
    </p:spTree>
    <p:extLst>
      <p:ext uri="{BB962C8B-B14F-4D97-AF65-F5344CB8AC3E}">
        <p14:creationId xmlns:p14="http://schemas.microsoft.com/office/powerpoint/2010/main" val="1038234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gn="l">
              <a:defRPr/>
            </a:lvl1pPr>
          </a:lstStyle>
          <a:p>
            <a:pPr>
              <a:defRPr/>
            </a:pPr>
            <a:fld id="{1BC4E510-120C-4B9A-806F-1659B800EF7B}" type="slidenum">
              <a:rPr lang="ar-SA"/>
              <a:pPr>
                <a:defRPr/>
              </a:pPr>
              <a:t>‹#›</a:t>
            </a:fld>
            <a:endParaRPr lang="en-US" dirty="0"/>
          </a:p>
        </p:txBody>
      </p:sp>
    </p:spTree>
    <p:extLst>
      <p:ext uri="{BB962C8B-B14F-4D97-AF65-F5344CB8AC3E}">
        <p14:creationId xmlns:p14="http://schemas.microsoft.com/office/powerpoint/2010/main" val="120783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6"/>
          <p:cNvSpPr>
            <a:spLocks noGrp="1" noChangeArrowheads="1"/>
          </p:cNvSpPr>
          <p:nvPr>
            <p:ph type="sldNum" sz="quarter" idx="10"/>
          </p:nvPr>
        </p:nvSpPr>
        <p:spPr>
          <a:ln/>
        </p:spPr>
        <p:txBody>
          <a:bodyPr/>
          <a:lstStyle>
            <a:lvl1pPr>
              <a:defRPr/>
            </a:lvl1pPr>
          </a:lstStyle>
          <a:p>
            <a:pPr>
              <a:defRPr/>
            </a:pPr>
            <a:fld id="{CCAA721B-A036-4F72-8575-CC31BBE79C95}" type="slidenum">
              <a:rPr lang="en-US"/>
              <a:pPr>
                <a:defRPr/>
              </a:pPr>
              <a:t>‹#›</a:t>
            </a:fld>
            <a:endParaRPr lang="en-US" dirty="0"/>
          </a:p>
        </p:txBody>
      </p:sp>
    </p:spTree>
    <p:extLst>
      <p:ext uri="{BB962C8B-B14F-4D97-AF65-F5344CB8AC3E}">
        <p14:creationId xmlns:p14="http://schemas.microsoft.com/office/powerpoint/2010/main" val="1205691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gn="l">
              <a:defRPr/>
            </a:lvl1pPr>
          </a:lstStyle>
          <a:p>
            <a:pPr>
              <a:defRPr/>
            </a:pPr>
            <a:fld id="{EFCE59C0-3E87-4783-9C11-B5510942965B}" type="slidenum">
              <a:rPr lang="ar-SA"/>
              <a:pPr>
                <a:defRPr/>
              </a:pPr>
              <a:t>‹#›</a:t>
            </a:fld>
            <a:endParaRPr lang="en-US" dirty="0"/>
          </a:p>
        </p:txBody>
      </p:sp>
    </p:spTree>
    <p:extLst>
      <p:ext uri="{BB962C8B-B14F-4D97-AF65-F5344CB8AC3E}">
        <p14:creationId xmlns:p14="http://schemas.microsoft.com/office/powerpoint/2010/main" val="2534568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gn="l">
              <a:defRPr/>
            </a:lvl1pPr>
          </a:lstStyle>
          <a:p>
            <a:pPr>
              <a:defRPr/>
            </a:pPr>
            <a:fld id="{8DB75096-28C1-4451-B50D-062CFBA94AB9}" type="slidenum">
              <a:rPr lang="ar-SA"/>
              <a:pPr>
                <a:defRPr/>
              </a:pPr>
              <a:t>‹#›</a:t>
            </a:fld>
            <a:endParaRPr lang="en-US" dirty="0"/>
          </a:p>
        </p:txBody>
      </p:sp>
    </p:spTree>
    <p:extLst>
      <p:ext uri="{BB962C8B-B14F-4D97-AF65-F5344CB8AC3E}">
        <p14:creationId xmlns:p14="http://schemas.microsoft.com/office/powerpoint/2010/main" val="3647262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l">
              <a:defRPr/>
            </a:lvl1pPr>
          </a:lstStyle>
          <a:p>
            <a:pPr>
              <a:defRPr/>
            </a:pPr>
            <a:fld id="{6CBD9D33-6A5B-496C-B91B-7605FF1C920B}" type="slidenum">
              <a:rPr lang="ar-SA"/>
              <a:pPr>
                <a:defRPr/>
              </a:pPr>
              <a:t>‹#›</a:t>
            </a:fld>
            <a:endParaRPr lang="en-US" dirty="0"/>
          </a:p>
        </p:txBody>
      </p:sp>
    </p:spTree>
    <p:extLst>
      <p:ext uri="{BB962C8B-B14F-4D97-AF65-F5344CB8AC3E}">
        <p14:creationId xmlns:p14="http://schemas.microsoft.com/office/powerpoint/2010/main" val="4229706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7313" y="287338"/>
            <a:ext cx="2092325" cy="5454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338" y="287338"/>
            <a:ext cx="6124575" cy="5454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l">
              <a:defRPr/>
            </a:lvl1pPr>
          </a:lstStyle>
          <a:p>
            <a:pPr>
              <a:defRPr/>
            </a:pPr>
            <a:fld id="{83CA3213-24E6-4D9D-A7EF-3FF22D9FAE1E}" type="slidenum">
              <a:rPr lang="ar-SA"/>
              <a:pPr>
                <a:defRPr/>
              </a:pPr>
              <a:t>‹#›</a:t>
            </a:fld>
            <a:endParaRPr lang="en-US" dirty="0"/>
          </a:p>
        </p:txBody>
      </p:sp>
    </p:spTree>
    <p:extLst>
      <p:ext uri="{BB962C8B-B14F-4D97-AF65-F5344CB8AC3E}">
        <p14:creationId xmlns:p14="http://schemas.microsoft.com/office/powerpoint/2010/main" val="4257091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0338" y="287338"/>
            <a:ext cx="6497637" cy="60801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60338" y="1627188"/>
            <a:ext cx="41084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21188" y="1627188"/>
            <a:ext cx="41084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60338" y="3760788"/>
            <a:ext cx="41084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421188" y="3760788"/>
            <a:ext cx="41084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lgn="l">
              <a:defRPr/>
            </a:lvl1pPr>
          </a:lstStyle>
          <a:p>
            <a:pPr>
              <a:defRPr/>
            </a:pPr>
            <a:fld id="{16B14039-80E1-4FAF-93AB-74049CFCAF52}" type="slidenum">
              <a:rPr lang="ar-SA"/>
              <a:pPr>
                <a:defRPr/>
              </a:pPr>
              <a:t>‹#›</a:t>
            </a:fld>
            <a:endParaRPr lang="en-US" dirty="0"/>
          </a:p>
        </p:txBody>
      </p:sp>
    </p:spTree>
    <p:extLst>
      <p:ext uri="{BB962C8B-B14F-4D97-AF65-F5344CB8AC3E}">
        <p14:creationId xmlns:p14="http://schemas.microsoft.com/office/powerpoint/2010/main" val="1736211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0338" y="287338"/>
            <a:ext cx="6497637" cy="60801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60338" y="1627188"/>
            <a:ext cx="8369300" cy="4114800"/>
          </a:xfrm>
        </p:spPr>
        <p:txBody>
          <a:bodyPr/>
          <a:lstStyle/>
          <a:p>
            <a:pPr lvl="0"/>
            <a:endParaRPr lang="en-US" noProof="0" dirty="0"/>
          </a:p>
        </p:txBody>
      </p:sp>
      <p:sp>
        <p:nvSpPr>
          <p:cNvPr id="4" name="Slide Number Placeholder 3"/>
          <p:cNvSpPr>
            <a:spLocks noGrp="1"/>
          </p:cNvSpPr>
          <p:nvPr>
            <p:ph type="sldNum" sz="quarter" idx="10"/>
          </p:nvPr>
        </p:nvSpPr>
        <p:spPr/>
        <p:txBody>
          <a:bodyPr/>
          <a:lstStyle>
            <a:lvl1pPr algn="l">
              <a:defRPr/>
            </a:lvl1pPr>
          </a:lstStyle>
          <a:p>
            <a:pPr>
              <a:defRPr/>
            </a:pPr>
            <a:fld id="{3567C2CA-686D-4852-B25C-D4E4A3376E0C}" type="slidenum">
              <a:rPr lang="he-IL"/>
              <a:pPr>
                <a:defRPr/>
              </a:pPr>
              <a:t>‹#›</a:t>
            </a:fld>
            <a:endParaRPr lang="en-US" dirty="0"/>
          </a:p>
        </p:txBody>
      </p:sp>
    </p:spTree>
    <p:extLst>
      <p:ext uri="{BB962C8B-B14F-4D97-AF65-F5344CB8AC3E}">
        <p14:creationId xmlns:p14="http://schemas.microsoft.com/office/powerpoint/2010/main" val="77454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C7C27E5-3D30-4A27-8FF6-92794FACC415}" type="slidenum">
              <a:rPr lang="en-US"/>
              <a:pPr>
                <a:defRPr/>
              </a:pPr>
              <a:t>‹#›</a:t>
            </a:fld>
            <a:endParaRPr lang="en-US" dirty="0"/>
          </a:p>
        </p:txBody>
      </p:sp>
    </p:spTree>
    <p:extLst>
      <p:ext uri="{BB962C8B-B14F-4D97-AF65-F5344CB8AC3E}">
        <p14:creationId xmlns:p14="http://schemas.microsoft.com/office/powerpoint/2010/main" val="130333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838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838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6"/>
          <p:cNvSpPr>
            <a:spLocks noGrp="1" noChangeArrowheads="1"/>
          </p:cNvSpPr>
          <p:nvPr>
            <p:ph type="sldNum" sz="quarter" idx="10"/>
          </p:nvPr>
        </p:nvSpPr>
        <p:spPr>
          <a:ln/>
        </p:spPr>
        <p:txBody>
          <a:bodyPr/>
          <a:lstStyle>
            <a:lvl1pPr>
              <a:defRPr/>
            </a:lvl1pPr>
          </a:lstStyle>
          <a:p>
            <a:pPr>
              <a:defRPr/>
            </a:pPr>
            <a:fld id="{746A73D0-2DFE-4B19-BBFB-734960D98F3A}" type="slidenum">
              <a:rPr lang="en-US"/>
              <a:pPr>
                <a:defRPr/>
              </a:pPr>
              <a:t>‹#›</a:t>
            </a:fld>
            <a:endParaRPr lang="en-US" dirty="0"/>
          </a:p>
        </p:txBody>
      </p:sp>
    </p:spTree>
    <p:extLst>
      <p:ext uri="{BB962C8B-B14F-4D97-AF65-F5344CB8AC3E}">
        <p14:creationId xmlns:p14="http://schemas.microsoft.com/office/powerpoint/2010/main" val="24158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6"/>
          <p:cNvSpPr>
            <a:spLocks noGrp="1" noChangeArrowheads="1"/>
          </p:cNvSpPr>
          <p:nvPr>
            <p:ph type="sldNum" sz="quarter" idx="10"/>
          </p:nvPr>
        </p:nvSpPr>
        <p:spPr>
          <a:ln/>
        </p:spPr>
        <p:txBody>
          <a:bodyPr/>
          <a:lstStyle>
            <a:lvl1pPr>
              <a:defRPr/>
            </a:lvl1pPr>
          </a:lstStyle>
          <a:p>
            <a:pPr>
              <a:defRPr/>
            </a:pPr>
            <a:fld id="{705251AD-D37F-4A56-8A61-8A2B4CE10A51}" type="slidenum">
              <a:rPr lang="en-US"/>
              <a:pPr>
                <a:defRPr/>
              </a:pPr>
              <a:t>‹#›</a:t>
            </a:fld>
            <a:endParaRPr lang="en-US" dirty="0"/>
          </a:p>
        </p:txBody>
      </p:sp>
    </p:spTree>
    <p:extLst>
      <p:ext uri="{BB962C8B-B14F-4D97-AF65-F5344CB8AC3E}">
        <p14:creationId xmlns:p14="http://schemas.microsoft.com/office/powerpoint/2010/main" val="28872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6"/>
          <p:cNvSpPr>
            <a:spLocks noGrp="1" noChangeArrowheads="1"/>
          </p:cNvSpPr>
          <p:nvPr>
            <p:ph type="sldNum" sz="quarter" idx="10"/>
          </p:nvPr>
        </p:nvSpPr>
        <p:spPr>
          <a:ln/>
        </p:spPr>
        <p:txBody>
          <a:bodyPr/>
          <a:lstStyle>
            <a:lvl1pPr>
              <a:defRPr/>
            </a:lvl1pPr>
          </a:lstStyle>
          <a:p>
            <a:pPr>
              <a:defRPr/>
            </a:pPr>
            <a:fld id="{9ED7F0FD-A339-4631-93B8-FAB441836036}" type="slidenum">
              <a:rPr lang="en-US"/>
              <a:pPr>
                <a:defRPr/>
              </a:pPr>
              <a:t>‹#›</a:t>
            </a:fld>
            <a:endParaRPr lang="en-US" dirty="0"/>
          </a:p>
        </p:txBody>
      </p:sp>
    </p:spTree>
    <p:extLst>
      <p:ext uri="{BB962C8B-B14F-4D97-AF65-F5344CB8AC3E}">
        <p14:creationId xmlns:p14="http://schemas.microsoft.com/office/powerpoint/2010/main" val="182474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13B1638-0FD3-4148-8BEE-5D2FA1AB476D}" type="slidenum">
              <a:rPr lang="en-US"/>
              <a:pPr>
                <a:defRPr/>
              </a:pPr>
              <a:t>‹#›</a:t>
            </a:fld>
            <a:endParaRPr lang="en-US" dirty="0"/>
          </a:p>
        </p:txBody>
      </p:sp>
    </p:spTree>
    <p:extLst>
      <p:ext uri="{BB962C8B-B14F-4D97-AF65-F5344CB8AC3E}">
        <p14:creationId xmlns:p14="http://schemas.microsoft.com/office/powerpoint/2010/main" val="211097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54F2A49-8802-463F-813A-3175F37D2514}" type="slidenum">
              <a:rPr lang="en-US"/>
              <a:pPr>
                <a:defRPr/>
              </a:pPr>
              <a:t>‹#›</a:t>
            </a:fld>
            <a:endParaRPr lang="en-US" dirty="0"/>
          </a:p>
        </p:txBody>
      </p:sp>
    </p:spTree>
    <p:extLst>
      <p:ext uri="{BB962C8B-B14F-4D97-AF65-F5344CB8AC3E}">
        <p14:creationId xmlns:p14="http://schemas.microsoft.com/office/powerpoint/2010/main" val="135846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DEEEB38-E3B4-47C4-80B5-FD836759AC25}" type="slidenum">
              <a:rPr lang="en-US"/>
              <a:pPr>
                <a:defRPr/>
              </a:pPr>
              <a:t>‹#›</a:t>
            </a:fld>
            <a:endParaRPr lang="en-US" dirty="0"/>
          </a:p>
        </p:txBody>
      </p:sp>
    </p:spTree>
    <p:extLst>
      <p:ext uri="{BB962C8B-B14F-4D97-AF65-F5344CB8AC3E}">
        <p14:creationId xmlns:p14="http://schemas.microsoft.com/office/powerpoint/2010/main" val="86682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0.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838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a:p>
            <a:pPr lvl="4"/>
            <a:r>
              <a:rPr lang="he-IL" smtClean="0"/>
              <a:t>רמה חמישית</a:t>
            </a:r>
            <a:endParaRPr lang="en-US" smtClean="0"/>
          </a:p>
        </p:txBody>
      </p:sp>
      <p:sp>
        <p:nvSpPr>
          <p:cNvPr id="1030" name="Rectangle 6"/>
          <p:cNvSpPr>
            <a:spLocks noGrp="1" noChangeArrowheads="1"/>
          </p:cNvSpPr>
          <p:nvPr>
            <p:ph type="sldNum" sz="quarter" idx="4"/>
          </p:nvPr>
        </p:nvSpPr>
        <p:spPr bwMode="auto">
          <a:xfrm>
            <a:off x="8734425" y="6553200"/>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15699"/>
                </a:solidFill>
              </a:defRPr>
            </a:lvl1pPr>
          </a:lstStyle>
          <a:p>
            <a:pPr>
              <a:defRPr/>
            </a:pPr>
            <a:fld id="{FD7402E5-6CC2-4641-B283-031C16CCB740}" type="slidenum">
              <a:rPr lang="en-US"/>
              <a:pPr>
                <a:defRPr/>
              </a:pPr>
              <a:t>‹#›</a:t>
            </a:fld>
            <a:endParaRPr lang="en-US" dirty="0"/>
          </a:p>
        </p:txBody>
      </p:sp>
      <p:sp>
        <p:nvSpPr>
          <p:cNvPr id="9" name="Rectangle 8"/>
          <p:cNvSpPr/>
          <p:nvPr userDrawn="1"/>
        </p:nvSpPr>
        <p:spPr>
          <a:xfrm>
            <a:off x="0" y="0"/>
            <a:ext cx="9144000" cy="76200"/>
          </a:xfrm>
          <a:prstGeom prst="rect">
            <a:avLst/>
          </a:prstGeom>
          <a:solidFill>
            <a:srgbClr val="FEB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200" b="1" dirty="0"/>
          </a:p>
        </p:txBody>
      </p:sp>
      <p:sp>
        <p:nvSpPr>
          <p:cNvPr id="1029" name="Rectangle 6"/>
          <p:cNvSpPr>
            <a:spLocks noChangeArrowheads="1"/>
          </p:cNvSpPr>
          <p:nvPr userDrawn="1"/>
        </p:nvSpPr>
        <p:spPr bwMode="auto">
          <a:xfrm>
            <a:off x="1657350" y="66675"/>
            <a:ext cx="7486650" cy="504825"/>
          </a:xfrm>
          <a:prstGeom prst="rect">
            <a:avLst/>
          </a:prstGeom>
          <a:solidFill>
            <a:srgbClr val="01569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endParaRPr lang="en-US" dirty="0">
              <a:solidFill>
                <a:srgbClr val="FFFFFF"/>
              </a:solidFill>
              <a:latin typeface="Calibri" pitchFamily="34" charset="0"/>
            </a:endParaRPr>
          </a:p>
        </p:txBody>
      </p:sp>
      <p:sp>
        <p:nvSpPr>
          <p:cNvPr id="2" name="Rectangle 19"/>
          <p:cNvSpPr>
            <a:spLocks noChangeArrowheads="1"/>
          </p:cNvSpPr>
          <p:nvPr userDrawn="1"/>
        </p:nvSpPr>
        <p:spPr bwMode="auto">
          <a:xfrm flipV="1">
            <a:off x="-1588" y="6811963"/>
            <a:ext cx="9145588" cy="46037"/>
          </a:xfrm>
          <a:prstGeom prst="rect">
            <a:avLst/>
          </a:prstGeom>
          <a:solidFill>
            <a:srgbClr val="BFBFB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anchor="ctr"/>
          <a:lstStyle/>
          <a:p>
            <a:pPr algn="ctr"/>
            <a:endParaRPr lang="en-US" dirty="0">
              <a:solidFill>
                <a:srgbClr val="FFFFFF"/>
              </a:solidFill>
              <a:latin typeface="Calibri" pitchFamily="34" charset="0"/>
            </a:endParaRPr>
          </a:p>
        </p:txBody>
      </p:sp>
      <p:pic>
        <p:nvPicPr>
          <p:cNvPr id="1031" name="Picture 1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775" y="171450"/>
            <a:ext cx="14097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11"/>
          <p:cNvSpPr txBox="1">
            <a:spLocks noChangeArrowheads="1"/>
          </p:cNvSpPr>
          <p:nvPr userDrawn="1"/>
        </p:nvSpPr>
        <p:spPr bwMode="auto">
          <a:xfrm>
            <a:off x="7258050" y="6592888"/>
            <a:ext cx="15240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700" dirty="0" smtClean="0">
                <a:latin typeface="Calibri" pitchFamily="34" charset="0"/>
              </a:rPr>
              <a:t>© 2011 Atlantium Technologies Ltd.</a:t>
            </a:r>
          </a:p>
        </p:txBody>
      </p:sp>
      <p:sp>
        <p:nvSpPr>
          <p:cNvPr id="1033" name="Line 12"/>
          <p:cNvSpPr>
            <a:spLocks noChangeShapeType="1"/>
          </p:cNvSpPr>
          <p:nvPr userDrawn="1"/>
        </p:nvSpPr>
        <p:spPr bwMode="auto">
          <a:xfrm>
            <a:off x="8763000" y="6573838"/>
            <a:ext cx="0" cy="228600"/>
          </a:xfrm>
          <a:prstGeom prst="line">
            <a:avLst/>
          </a:prstGeom>
          <a:noFill/>
          <a:ln w="9525">
            <a:solidFill>
              <a:srgbClr val="01569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034" name="Picture 13" descr="water_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77200" y="73025"/>
            <a:ext cx="1060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
          <p:cNvSpPr>
            <a:spLocks noGrp="1" noChangeArrowheads="1"/>
          </p:cNvSpPr>
          <p:nvPr>
            <p:ph type="title"/>
          </p:nvPr>
        </p:nvSpPr>
        <p:spPr bwMode="auto">
          <a:xfrm>
            <a:off x="1743075" y="85725"/>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Tree>
  </p:cSld>
  <p:clrMap bg1="lt1" tx1="dk1" bg2="lt2" tx2="dk2" accent1="accent1" accent2="accent2" accent3="accent3" accent4="accent4" accent5="accent5" accent6="accent6" hlink="hlink" folHlink="folHlink"/>
  <p:sldLayoutIdLst>
    <p:sldLayoutId id="2147483988"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4002" r:id="rId12"/>
  </p:sldLayoutIdLst>
  <p:hf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Calibri" pitchFamily="34" charset="0"/>
          <a:cs typeface="Arial" pitchFamily="34" charset="0"/>
        </a:defRPr>
      </a:lvl2pPr>
      <a:lvl3pPr algn="l" rtl="0" eaLnBrk="0" fontAlgn="base" hangingPunct="0">
        <a:spcBef>
          <a:spcPct val="0"/>
        </a:spcBef>
        <a:spcAft>
          <a:spcPct val="0"/>
        </a:spcAft>
        <a:defRPr sz="2400" b="1">
          <a:solidFill>
            <a:schemeClr val="bg1"/>
          </a:solidFill>
          <a:latin typeface="Calibri" pitchFamily="34" charset="0"/>
          <a:cs typeface="Arial" pitchFamily="34" charset="0"/>
        </a:defRPr>
      </a:lvl3pPr>
      <a:lvl4pPr algn="l" rtl="0" eaLnBrk="0" fontAlgn="base" hangingPunct="0">
        <a:spcBef>
          <a:spcPct val="0"/>
        </a:spcBef>
        <a:spcAft>
          <a:spcPct val="0"/>
        </a:spcAft>
        <a:defRPr sz="2400" b="1">
          <a:solidFill>
            <a:schemeClr val="bg1"/>
          </a:solidFill>
          <a:latin typeface="Calibri" pitchFamily="34" charset="0"/>
          <a:cs typeface="Arial" pitchFamily="34" charset="0"/>
        </a:defRPr>
      </a:lvl4pPr>
      <a:lvl5pPr algn="l" rtl="0" eaLnBrk="0" fontAlgn="base" hangingPunct="0">
        <a:spcBef>
          <a:spcPct val="0"/>
        </a:spcBef>
        <a:spcAft>
          <a:spcPct val="0"/>
        </a:spcAft>
        <a:defRPr sz="2400" b="1">
          <a:solidFill>
            <a:schemeClr val="bg1"/>
          </a:solidFill>
          <a:latin typeface="Calibri" pitchFamily="34" charset="0"/>
          <a:cs typeface="Arial" pitchFamily="34" charset="0"/>
        </a:defRPr>
      </a:lvl5pPr>
      <a:lvl6pPr marL="457200" algn="l" rtl="0" fontAlgn="base">
        <a:spcBef>
          <a:spcPct val="0"/>
        </a:spcBef>
        <a:spcAft>
          <a:spcPct val="0"/>
        </a:spcAft>
        <a:defRPr sz="2400" b="1">
          <a:solidFill>
            <a:schemeClr val="bg1"/>
          </a:solidFill>
          <a:latin typeface="Calibri" pitchFamily="34" charset="0"/>
          <a:cs typeface="Arial" pitchFamily="34" charset="0"/>
        </a:defRPr>
      </a:lvl6pPr>
      <a:lvl7pPr marL="914400" algn="l" rtl="0" fontAlgn="base">
        <a:spcBef>
          <a:spcPct val="0"/>
        </a:spcBef>
        <a:spcAft>
          <a:spcPct val="0"/>
        </a:spcAft>
        <a:defRPr sz="2400" b="1">
          <a:solidFill>
            <a:schemeClr val="bg1"/>
          </a:solidFill>
          <a:latin typeface="Calibri" pitchFamily="34" charset="0"/>
          <a:cs typeface="Arial" pitchFamily="34" charset="0"/>
        </a:defRPr>
      </a:lvl7pPr>
      <a:lvl8pPr marL="1371600" algn="l" rtl="0" fontAlgn="base">
        <a:spcBef>
          <a:spcPct val="0"/>
        </a:spcBef>
        <a:spcAft>
          <a:spcPct val="0"/>
        </a:spcAft>
        <a:defRPr sz="2400" b="1">
          <a:solidFill>
            <a:schemeClr val="bg1"/>
          </a:solidFill>
          <a:latin typeface="Calibri" pitchFamily="34" charset="0"/>
          <a:cs typeface="Arial" pitchFamily="34" charset="0"/>
        </a:defRPr>
      </a:lvl8pPr>
      <a:lvl9pPr marL="1828800" algn="l" rtl="0" fontAlgn="base">
        <a:spcBef>
          <a:spcPct val="0"/>
        </a:spcBef>
        <a:spcAft>
          <a:spcPct val="0"/>
        </a:spcAft>
        <a:defRPr sz="2400" b="1">
          <a:solidFill>
            <a:schemeClr val="bg1"/>
          </a:solidFill>
          <a:latin typeface="Calibri" pitchFamily="34" charset="0"/>
          <a:cs typeface="Arial" pitchFamily="34" charset="0"/>
        </a:defRPr>
      </a:lvl9pPr>
    </p:titleStyle>
    <p:bodyStyle>
      <a:lvl1pPr marL="342900" indent="-342900" algn="l" rtl="0" eaLnBrk="0" fontAlgn="base" hangingPunct="0">
        <a:lnSpc>
          <a:spcPct val="120000"/>
        </a:lnSpc>
        <a:spcBef>
          <a:spcPct val="20000"/>
        </a:spcBef>
        <a:spcAft>
          <a:spcPct val="0"/>
        </a:spcAft>
        <a:buClr>
          <a:srgbClr val="015699"/>
        </a:buClr>
        <a:buFont typeface="Wingdings" pitchFamily="2" charset="2"/>
        <a:defRPr sz="2000">
          <a:solidFill>
            <a:srgbClr val="333333"/>
          </a:solidFill>
          <a:latin typeface="+mn-lt"/>
          <a:ea typeface="+mn-ea"/>
          <a:cs typeface="+mn-cs"/>
        </a:defRPr>
      </a:lvl1pPr>
      <a:lvl2pPr marL="742950" indent="-285750" algn="l" rtl="0" eaLnBrk="0" fontAlgn="base" hangingPunct="0">
        <a:lnSpc>
          <a:spcPct val="120000"/>
        </a:lnSpc>
        <a:spcBef>
          <a:spcPct val="20000"/>
        </a:spcBef>
        <a:spcAft>
          <a:spcPct val="0"/>
        </a:spcAft>
        <a:buClr>
          <a:srgbClr val="015699"/>
        </a:buClr>
        <a:buFont typeface="Wingdings" pitchFamily="2" charset="2"/>
        <a:buChar char="§"/>
        <a:defRPr>
          <a:solidFill>
            <a:srgbClr val="333333"/>
          </a:solidFill>
          <a:latin typeface="+mn-lt"/>
          <a:cs typeface="+mn-cs"/>
        </a:defRPr>
      </a:lvl2pPr>
      <a:lvl3pPr marL="1143000" indent="-228600" algn="l" rtl="0" eaLnBrk="0" fontAlgn="base" hangingPunct="0">
        <a:lnSpc>
          <a:spcPct val="120000"/>
        </a:lnSpc>
        <a:spcBef>
          <a:spcPct val="20000"/>
        </a:spcBef>
        <a:spcAft>
          <a:spcPct val="0"/>
        </a:spcAft>
        <a:buClr>
          <a:srgbClr val="015699"/>
        </a:buClr>
        <a:buFont typeface="Wingdings" pitchFamily="2" charset="2"/>
        <a:buChar char="§"/>
        <a:defRPr sz="1600">
          <a:solidFill>
            <a:srgbClr val="333333"/>
          </a:solidFill>
          <a:latin typeface="+mn-lt"/>
          <a:cs typeface="+mn-cs"/>
        </a:defRPr>
      </a:lvl3pPr>
      <a:lvl4pPr marL="1600200" indent="-228600" algn="l" rtl="0" eaLnBrk="0" fontAlgn="base" hangingPunct="0">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4pPr>
      <a:lvl5pPr marL="2057400" indent="-228600" algn="l" rtl="0" eaLnBrk="0" fontAlgn="base" hangingPunct="0">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5pPr>
      <a:lvl6pPr marL="25146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6pPr>
      <a:lvl7pPr marL="29718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7pPr>
      <a:lvl8pPr marL="34290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8pPr>
      <a:lvl9pPr marL="38862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sldNum" sz="quarter" idx="4"/>
          </p:nvPr>
        </p:nvSpPr>
        <p:spPr bwMode="auto">
          <a:xfrm>
            <a:off x="7239000" y="65405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0" hangingPunct="0">
              <a:defRPr sz="1200" b="1" i="0">
                <a:solidFill>
                  <a:srgbClr val="000066"/>
                </a:solidFill>
              </a:defRPr>
            </a:lvl1pPr>
          </a:lstStyle>
          <a:p>
            <a:pPr>
              <a:defRPr/>
            </a:pPr>
            <a:fld id="{16886036-97CC-4660-965D-E7F9A3DADF19}" type="slidenum">
              <a:rPr lang="ar-SA"/>
              <a:pPr>
                <a:defRPr/>
              </a:pPr>
              <a:t>‹#›</a:t>
            </a:fld>
            <a:endParaRPr lang="en-US" dirty="0"/>
          </a:p>
        </p:txBody>
      </p:sp>
      <p:sp>
        <p:nvSpPr>
          <p:cNvPr id="2051" name="Rectangle 3"/>
          <p:cNvSpPr>
            <a:spLocks noGrp="1" noChangeArrowheads="1"/>
          </p:cNvSpPr>
          <p:nvPr>
            <p:ph type="title"/>
          </p:nvPr>
        </p:nvSpPr>
        <p:spPr bwMode="auto">
          <a:xfrm>
            <a:off x="160338" y="287338"/>
            <a:ext cx="6497637" cy="6080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2052" name="Rectangle 4"/>
          <p:cNvSpPr>
            <a:spLocks noGrp="1" noChangeArrowheads="1"/>
          </p:cNvSpPr>
          <p:nvPr>
            <p:ph type="body" idx="1"/>
          </p:nvPr>
        </p:nvSpPr>
        <p:spPr bwMode="auto">
          <a:xfrm>
            <a:off x="160338" y="1627188"/>
            <a:ext cx="8369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a:p>
            <a:pPr lvl="4"/>
            <a:r>
              <a:rPr lang="he-IL" smtClean="0"/>
              <a:t>רמה חמישית</a:t>
            </a:r>
            <a:endParaRPr lang="en-US" smtClean="0"/>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600" b="1" i="1">
          <a:solidFill>
            <a:srgbClr val="FFFFFF"/>
          </a:solidFill>
          <a:latin typeface="+mj-lt"/>
          <a:ea typeface="+mj-ea"/>
          <a:cs typeface="+mj-cs"/>
        </a:defRPr>
      </a:lvl1pPr>
      <a:lvl2pPr algn="l" rtl="0" eaLnBrk="0" fontAlgn="base" hangingPunct="0">
        <a:lnSpc>
          <a:spcPct val="90000"/>
        </a:lnSpc>
        <a:spcBef>
          <a:spcPct val="0"/>
        </a:spcBef>
        <a:spcAft>
          <a:spcPct val="0"/>
        </a:spcAft>
        <a:defRPr sz="2600" b="1" i="1">
          <a:solidFill>
            <a:srgbClr val="FFFFFF"/>
          </a:solidFill>
          <a:latin typeface="Arial" pitchFamily="34" charset="0"/>
          <a:cs typeface="Arial" pitchFamily="34" charset="0"/>
        </a:defRPr>
      </a:lvl2pPr>
      <a:lvl3pPr algn="l" rtl="0" eaLnBrk="0" fontAlgn="base" hangingPunct="0">
        <a:lnSpc>
          <a:spcPct val="90000"/>
        </a:lnSpc>
        <a:spcBef>
          <a:spcPct val="0"/>
        </a:spcBef>
        <a:spcAft>
          <a:spcPct val="0"/>
        </a:spcAft>
        <a:defRPr sz="2600" b="1" i="1">
          <a:solidFill>
            <a:srgbClr val="FFFFFF"/>
          </a:solidFill>
          <a:latin typeface="Arial" pitchFamily="34" charset="0"/>
          <a:cs typeface="Arial" pitchFamily="34" charset="0"/>
        </a:defRPr>
      </a:lvl3pPr>
      <a:lvl4pPr algn="l" rtl="0" eaLnBrk="0" fontAlgn="base" hangingPunct="0">
        <a:lnSpc>
          <a:spcPct val="90000"/>
        </a:lnSpc>
        <a:spcBef>
          <a:spcPct val="0"/>
        </a:spcBef>
        <a:spcAft>
          <a:spcPct val="0"/>
        </a:spcAft>
        <a:defRPr sz="2600" b="1" i="1">
          <a:solidFill>
            <a:srgbClr val="FFFFFF"/>
          </a:solidFill>
          <a:latin typeface="Arial" pitchFamily="34" charset="0"/>
          <a:cs typeface="Arial" pitchFamily="34" charset="0"/>
        </a:defRPr>
      </a:lvl4pPr>
      <a:lvl5pPr algn="l" rtl="0" eaLnBrk="0" fontAlgn="base" hangingPunct="0">
        <a:lnSpc>
          <a:spcPct val="90000"/>
        </a:lnSpc>
        <a:spcBef>
          <a:spcPct val="0"/>
        </a:spcBef>
        <a:spcAft>
          <a:spcPct val="0"/>
        </a:spcAft>
        <a:defRPr sz="2600" b="1" i="1">
          <a:solidFill>
            <a:srgbClr val="FFFFFF"/>
          </a:solidFill>
          <a:latin typeface="Arial" pitchFamily="34" charset="0"/>
          <a:cs typeface="Arial" pitchFamily="34" charset="0"/>
        </a:defRPr>
      </a:lvl5pPr>
      <a:lvl6pPr marL="457200" algn="l" rtl="0" fontAlgn="base">
        <a:lnSpc>
          <a:spcPct val="90000"/>
        </a:lnSpc>
        <a:spcBef>
          <a:spcPct val="0"/>
        </a:spcBef>
        <a:spcAft>
          <a:spcPct val="0"/>
        </a:spcAft>
        <a:defRPr sz="2600" b="1" i="1">
          <a:solidFill>
            <a:srgbClr val="FFFFFF"/>
          </a:solidFill>
          <a:latin typeface="Arial" pitchFamily="34" charset="0"/>
          <a:cs typeface="Arial" pitchFamily="34" charset="0"/>
        </a:defRPr>
      </a:lvl6pPr>
      <a:lvl7pPr marL="914400" algn="l" rtl="0" fontAlgn="base">
        <a:lnSpc>
          <a:spcPct val="90000"/>
        </a:lnSpc>
        <a:spcBef>
          <a:spcPct val="0"/>
        </a:spcBef>
        <a:spcAft>
          <a:spcPct val="0"/>
        </a:spcAft>
        <a:defRPr sz="2600" b="1" i="1">
          <a:solidFill>
            <a:srgbClr val="FFFFFF"/>
          </a:solidFill>
          <a:latin typeface="Arial" pitchFamily="34" charset="0"/>
          <a:cs typeface="Arial" pitchFamily="34" charset="0"/>
        </a:defRPr>
      </a:lvl7pPr>
      <a:lvl8pPr marL="1371600" algn="l" rtl="0" fontAlgn="base">
        <a:lnSpc>
          <a:spcPct val="90000"/>
        </a:lnSpc>
        <a:spcBef>
          <a:spcPct val="0"/>
        </a:spcBef>
        <a:spcAft>
          <a:spcPct val="0"/>
        </a:spcAft>
        <a:defRPr sz="2600" b="1" i="1">
          <a:solidFill>
            <a:srgbClr val="FFFFFF"/>
          </a:solidFill>
          <a:latin typeface="Arial" pitchFamily="34" charset="0"/>
          <a:cs typeface="Arial" pitchFamily="34" charset="0"/>
        </a:defRPr>
      </a:lvl8pPr>
      <a:lvl9pPr marL="1828800" algn="l" rtl="0" fontAlgn="base">
        <a:lnSpc>
          <a:spcPct val="90000"/>
        </a:lnSpc>
        <a:spcBef>
          <a:spcPct val="0"/>
        </a:spcBef>
        <a:spcAft>
          <a:spcPct val="0"/>
        </a:spcAft>
        <a:defRPr sz="2600" b="1" i="1">
          <a:solidFill>
            <a:srgbClr val="FFFFFF"/>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7087A0"/>
        </a:buClr>
        <a:buSzPct val="80000"/>
        <a:buFont typeface="Monotype Sorts"/>
        <a:buChar char="n"/>
        <a:defRPr b="1">
          <a:solidFill>
            <a:schemeClr val="tx1"/>
          </a:solidFill>
          <a:latin typeface="+mn-lt"/>
          <a:ea typeface="+mn-ea"/>
          <a:cs typeface="+mn-cs"/>
        </a:defRPr>
      </a:lvl1pPr>
      <a:lvl2pPr marL="742950" indent="-285750" algn="l" rtl="0" eaLnBrk="0" fontAlgn="base" hangingPunct="0">
        <a:spcBef>
          <a:spcPct val="20000"/>
        </a:spcBef>
        <a:spcAft>
          <a:spcPct val="0"/>
        </a:spcAft>
        <a:buClr>
          <a:srgbClr val="79A8D5"/>
        </a:buClr>
        <a:buSzPct val="75000"/>
        <a:buFont typeface="Monotype Sorts"/>
        <a:buChar char=""/>
        <a:defRPr sz="16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65000"/>
        <a:buFont typeface="Monotype Sorts"/>
        <a:buChar char="l"/>
        <a:defRPr sz="1400">
          <a:solidFill>
            <a:schemeClr val="tx1"/>
          </a:solidFill>
          <a:latin typeface="+mn-lt"/>
          <a:cs typeface="+mn-cs"/>
        </a:defRPr>
      </a:lvl3pPr>
      <a:lvl4pPr marL="1600200" indent="-228600" algn="l" rtl="0" eaLnBrk="0" fontAlgn="base" hangingPunct="0">
        <a:spcBef>
          <a:spcPct val="20000"/>
        </a:spcBef>
        <a:spcAft>
          <a:spcPct val="0"/>
        </a:spcAft>
        <a:buClr>
          <a:srgbClr val="3333CC"/>
        </a:buClr>
        <a:buFont typeface="Monotype Sorts"/>
        <a:buChar char="H"/>
        <a:defRPr sz="1200">
          <a:solidFill>
            <a:schemeClr val="tx1"/>
          </a:solidFill>
          <a:latin typeface="+mn-lt"/>
          <a:cs typeface="+mn-cs"/>
        </a:defRPr>
      </a:lvl4pPr>
      <a:lvl5pPr marL="2057400" indent="-228600" algn="l" rtl="0" eaLnBrk="0" fontAlgn="base" hangingPunct="0">
        <a:spcBef>
          <a:spcPct val="20000"/>
        </a:spcBef>
        <a:spcAft>
          <a:spcPct val="0"/>
        </a:spcAft>
        <a:buClr>
          <a:srgbClr val="3333CC"/>
        </a:buClr>
        <a:buFont typeface="Monotype Sorts"/>
        <a:buChar char="H"/>
        <a:defRPr sz="1200">
          <a:solidFill>
            <a:schemeClr val="tx1"/>
          </a:solidFill>
          <a:latin typeface="+mn-lt"/>
          <a:cs typeface="+mn-cs"/>
        </a:defRPr>
      </a:lvl5pPr>
      <a:lvl6pPr marL="2514600" indent="-228600" algn="l" rtl="0" fontAlgn="base">
        <a:spcBef>
          <a:spcPct val="20000"/>
        </a:spcBef>
        <a:spcAft>
          <a:spcPct val="0"/>
        </a:spcAft>
        <a:buClr>
          <a:srgbClr val="3333CC"/>
        </a:buClr>
        <a:buFont typeface="Monotype Sorts" pitchFamily="2" charset="2"/>
        <a:buChar char="H"/>
        <a:defRPr sz="1200">
          <a:solidFill>
            <a:schemeClr val="tx1"/>
          </a:solidFill>
          <a:latin typeface="+mn-lt"/>
          <a:cs typeface="+mn-cs"/>
        </a:defRPr>
      </a:lvl6pPr>
      <a:lvl7pPr marL="2971800" indent="-228600" algn="l" rtl="0" fontAlgn="base">
        <a:spcBef>
          <a:spcPct val="20000"/>
        </a:spcBef>
        <a:spcAft>
          <a:spcPct val="0"/>
        </a:spcAft>
        <a:buClr>
          <a:srgbClr val="3333CC"/>
        </a:buClr>
        <a:buFont typeface="Monotype Sorts" pitchFamily="2" charset="2"/>
        <a:buChar char="H"/>
        <a:defRPr sz="1200">
          <a:solidFill>
            <a:schemeClr val="tx1"/>
          </a:solidFill>
          <a:latin typeface="+mn-lt"/>
          <a:cs typeface="+mn-cs"/>
        </a:defRPr>
      </a:lvl7pPr>
      <a:lvl8pPr marL="3429000" indent="-228600" algn="l" rtl="0" fontAlgn="base">
        <a:spcBef>
          <a:spcPct val="20000"/>
        </a:spcBef>
        <a:spcAft>
          <a:spcPct val="0"/>
        </a:spcAft>
        <a:buClr>
          <a:srgbClr val="3333CC"/>
        </a:buClr>
        <a:buFont typeface="Monotype Sorts" pitchFamily="2" charset="2"/>
        <a:buChar char="H"/>
        <a:defRPr sz="1200">
          <a:solidFill>
            <a:schemeClr val="tx1"/>
          </a:solidFill>
          <a:latin typeface="+mn-lt"/>
          <a:cs typeface="+mn-cs"/>
        </a:defRPr>
      </a:lvl8pPr>
      <a:lvl9pPr marL="3886200" indent="-228600" algn="l" rtl="0" fontAlgn="base">
        <a:spcBef>
          <a:spcPct val="20000"/>
        </a:spcBef>
        <a:spcAft>
          <a:spcPct val="0"/>
        </a:spcAft>
        <a:buClr>
          <a:srgbClr val="3333CC"/>
        </a:buClr>
        <a:buFont typeface="Monotype Sorts" pitchFamily="2" charset="2"/>
        <a:buChar char="H"/>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1.pn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2.xml"/><Relationship Id="rId16"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hyperlink" Target="http://www.famar.gr/frontoffice/portal.asp?cpage=NODE&amp;cnode=1" TargetMode="External"/><Relationship Id="rId11" Type="http://schemas.openxmlformats.org/officeDocument/2006/relationships/image" Target="../media/image28.jpe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2.jpeg"/><Relationship Id="rId9" Type="http://schemas.openxmlformats.org/officeDocument/2006/relationships/image" Target="../media/image26.jpeg"/><Relationship Id="rId1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rpmedia.ask.com/ts?u=/wikipedia/commons/thumb/e/e9/Hypochlorous-acid-3D-vdW.png/150px-Hypochlorous-acid-3D-vdW.png" TargetMode="External"/><Relationship Id="rId2"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16.gif"/><Relationship Id="rId5" Type="http://schemas.openxmlformats.org/officeDocument/2006/relationships/image" Target="../media/image36.pn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cid:307361809@16072010-036A" TargetMode="External"/><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12.xml"/><Relationship Id="rId4" Type="http://schemas.openxmlformats.org/officeDocument/2006/relationships/image" Target="../media/image41.wmf"/></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 Id="rId4" Type="http://schemas.openxmlformats.org/officeDocument/2006/relationships/image" Target="../media/image47.wmf"/></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5" Type="http://schemas.openxmlformats.org/officeDocument/2006/relationships/image" Target="../media/image50.jpeg"/><Relationship Id="rId4" Type="http://schemas.openxmlformats.org/officeDocument/2006/relationships/hyperlink" Target="http://www.dow.com/dowac/index.ht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3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mailto:bobe@atlantium.com" TargetMode="External"/><Relationship Id="rId2" Type="http://schemas.openxmlformats.org/officeDocument/2006/relationships/hyperlink" Target="mailto:info@atlantium.com" TargetMode="Externa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4419600" y="6248400"/>
            <a:ext cx="4471987" cy="365125"/>
          </a:xfrm>
        </p:spPr>
        <p:txBody>
          <a:bodyPr/>
          <a:lstStyle/>
          <a:p>
            <a:pPr>
              <a:defRPr/>
            </a:pPr>
            <a:r>
              <a:rPr lang="en-US" dirty="0"/>
              <a:t>Only Medium Pressure does more for less!</a:t>
            </a:r>
          </a:p>
        </p:txBody>
      </p:sp>
      <p:sp>
        <p:nvSpPr>
          <p:cNvPr id="17411" name="Rectangle 4"/>
          <p:cNvSpPr>
            <a:spLocks noGrp="1" noChangeArrowheads="1"/>
          </p:cNvSpPr>
          <p:nvPr>
            <p:ph type="ctrTitle"/>
          </p:nvPr>
        </p:nvSpPr>
        <p:spPr>
          <a:xfrm>
            <a:off x="609600" y="3520485"/>
            <a:ext cx="7620000" cy="762000"/>
          </a:xfrm>
        </p:spPr>
        <p:txBody>
          <a:bodyPr/>
          <a:lstStyle/>
          <a:p>
            <a:pPr eaLnBrk="1" hangingPunct="1"/>
            <a:r>
              <a:rPr lang="en-US" dirty="0" smtClean="0"/>
              <a:t>The Next-Generation UV Technology</a:t>
            </a:r>
          </a:p>
        </p:txBody>
      </p:sp>
      <p:sp>
        <p:nvSpPr>
          <p:cNvPr id="5" name="Rectangle 2"/>
          <p:cNvSpPr txBox="1">
            <a:spLocks noChangeArrowheads="1"/>
          </p:cNvSpPr>
          <p:nvPr/>
        </p:nvSpPr>
        <p:spPr bwMode="auto">
          <a:xfrm>
            <a:off x="609600" y="4269785"/>
            <a:ext cx="6810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333333"/>
                </a:solidFill>
                <a:latin typeface="+mj-lt"/>
                <a:ea typeface="+mj-ea"/>
                <a:cs typeface="+mj-cs"/>
              </a:defRPr>
            </a:lvl1pPr>
            <a:lvl2pPr algn="l" rtl="0" eaLnBrk="0" fontAlgn="base" hangingPunct="0">
              <a:spcBef>
                <a:spcPct val="0"/>
              </a:spcBef>
              <a:spcAft>
                <a:spcPct val="0"/>
              </a:spcAft>
              <a:defRPr sz="2400" b="1">
                <a:solidFill>
                  <a:schemeClr val="bg1"/>
                </a:solidFill>
                <a:latin typeface="Calibri" pitchFamily="34" charset="0"/>
                <a:cs typeface="Arial" pitchFamily="34" charset="0"/>
              </a:defRPr>
            </a:lvl2pPr>
            <a:lvl3pPr algn="l" rtl="0" eaLnBrk="0" fontAlgn="base" hangingPunct="0">
              <a:spcBef>
                <a:spcPct val="0"/>
              </a:spcBef>
              <a:spcAft>
                <a:spcPct val="0"/>
              </a:spcAft>
              <a:defRPr sz="2400" b="1">
                <a:solidFill>
                  <a:schemeClr val="bg1"/>
                </a:solidFill>
                <a:latin typeface="Calibri" pitchFamily="34" charset="0"/>
                <a:cs typeface="Arial" pitchFamily="34" charset="0"/>
              </a:defRPr>
            </a:lvl3pPr>
            <a:lvl4pPr algn="l" rtl="0" eaLnBrk="0" fontAlgn="base" hangingPunct="0">
              <a:spcBef>
                <a:spcPct val="0"/>
              </a:spcBef>
              <a:spcAft>
                <a:spcPct val="0"/>
              </a:spcAft>
              <a:defRPr sz="2400" b="1">
                <a:solidFill>
                  <a:schemeClr val="bg1"/>
                </a:solidFill>
                <a:latin typeface="Calibri" pitchFamily="34" charset="0"/>
                <a:cs typeface="Arial" pitchFamily="34" charset="0"/>
              </a:defRPr>
            </a:lvl4pPr>
            <a:lvl5pPr algn="l" rtl="0" eaLnBrk="0" fontAlgn="base" hangingPunct="0">
              <a:spcBef>
                <a:spcPct val="0"/>
              </a:spcBef>
              <a:spcAft>
                <a:spcPct val="0"/>
              </a:spcAft>
              <a:defRPr sz="2400" b="1">
                <a:solidFill>
                  <a:schemeClr val="bg1"/>
                </a:solidFill>
                <a:latin typeface="Calibri" pitchFamily="34" charset="0"/>
                <a:cs typeface="Arial" pitchFamily="34" charset="0"/>
              </a:defRPr>
            </a:lvl5pPr>
            <a:lvl6pPr marL="457200" algn="l" rtl="0" fontAlgn="base">
              <a:spcBef>
                <a:spcPct val="0"/>
              </a:spcBef>
              <a:spcAft>
                <a:spcPct val="0"/>
              </a:spcAft>
              <a:defRPr sz="2400" b="1">
                <a:solidFill>
                  <a:schemeClr val="bg1"/>
                </a:solidFill>
                <a:latin typeface="Calibri" pitchFamily="34" charset="0"/>
                <a:cs typeface="Arial" pitchFamily="34" charset="0"/>
              </a:defRPr>
            </a:lvl6pPr>
            <a:lvl7pPr marL="914400" algn="l" rtl="0" fontAlgn="base">
              <a:spcBef>
                <a:spcPct val="0"/>
              </a:spcBef>
              <a:spcAft>
                <a:spcPct val="0"/>
              </a:spcAft>
              <a:defRPr sz="2400" b="1">
                <a:solidFill>
                  <a:schemeClr val="bg1"/>
                </a:solidFill>
                <a:latin typeface="Calibri" pitchFamily="34" charset="0"/>
                <a:cs typeface="Arial" pitchFamily="34" charset="0"/>
              </a:defRPr>
            </a:lvl7pPr>
            <a:lvl8pPr marL="1371600" algn="l" rtl="0" fontAlgn="base">
              <a:spcBef>
                <a:spcPct val="0"/>
              </a:spcBef>
              <a:spcAft>
                <a:spcPct val="0"/>
              </a:spcAft>
              <a:defRPr sz="2400" b="1">
                <a:solidFill>
                  <a:schemeClr val="bg1"/>
                </a:solidFill>
                <a:latin typeface="Calibri" pitchFamily="34" charset="0"/>
                <a:cs typeface="Arial" pitchFamily="34" charset="0"/>
              </a:defRPr>
            </a:lvl8pPr>
            <a:lvl9pPr marL="1828800" algn="l" rtl="0" fontAlgn="base">
              <a:spcBef>
                <a:spcPct val="0"/>
              </a:spcBef>
              <a:spcAft>
                <a:spcPct val="0"/>
              </a:spcAft>
              <a:defRPr sz="2400" b="1">
                <a:solidFill>
                  <a:schemeClr val="bg1"/>
                </a:solidFill>
                <a:latin typeface="Calibri" pitchFamily="34" charset="0"/>
                <a:cs typeface="Arial" pitchFamily="34" charset="0"/>
              </a:defRPr>
            </a:lvl9pPr>
          </a:lstStyle>
          <a:p>
            <a:pPr>
              <a:lnSpc>
                <a:spcPct val="105000"/>
              </a:lnSpc>
            </a:pPr>
            <a:r>
              <a:rPr lang="en-US" dirty="0" smtClean="0"/>
              <a:t>Hydro-Optic Dechlorination &amp; Disinfection </a:t>
            </a:r>
          </a:p>
          <a:p>
            <a:pPr>
              <a:lnSpc>
                <a:spcPct val="105000"/>
              </a:lnSpc>
            </a:pPr>
            <a:r>
              <a:rPr lang="en-US" dirty="0" smtClean="0"/>
              <a:t>Technology (HOD):</a:t>
            </a:r>
            <a:br>
              <a:rPr lang="en-US" dirty="0" smtClean="0"/>
            </a:br>
            <a:r>
              <a:rPr lang="en-US" sz="1600" b="0" dirty="0" smtClean="0"/>
              <a:t>Achieve PMO Pasteurized Equivalent Water from UV HOD – A Bright Idea to cost effectively protect your Brand</a:t>
            </a:r>
            <a:r>
              <a:rPr lang="en-US" sz="1600" dirty="0" smtClean="0">
                <a:solidFill>
                  <a:srgbClr val="79A8D5"/>
                </a:solidFill>
              </a:rPr>
              <a:t/>
            </a:r>
            <a:br>
              <a:rPr lang="en-US" sz="1600" dirty="0" smtClean="0">
                <a:solidFill>
                  <a:srgbClr val="79A8D5"/>
                </a:solidFill>
              </a:rPr>
            </a:br>
            <a:endParaRPr lang="en-US" sz="1600" dirty="0">
              <a:solidFill>
                <a:srgbClr val="79A8D5"/>
              </a:solidFill>
            </a:endParaRPr>
          </a:p>
        </p:txBody>
      </p:sp>
      <p:sp>
        <p:nvSpPr>
          <p:cNvPr id="6" name="Rectangle 4"/>
          <p:cNvSpPr>
            <a:spLocks noGrp="1" noChangeArrowheads="1"/>
          </p:cNvSpPr>
          <p:nvPr>
            <p:ph type="subTitle" idx="1"/>
          </p:nvPr>
        </p:nvSpPr>
        <p:spPr>
          <a:xfrm>
            <a:off x="228600" y="5719172"/>
            <a:ext cx="3940175" cy="892175"/>
          </a:xfrm>
        </p:spPr>
        <p:txBody>
          <a:bodyPr/>
          <a:lstStyle/>
          <a:p>
            <a:pPr>
              <a:lnSpc>
                <a:spcPct val="90000"/>
              </a:lnSpc>
            </a:pPr>
            <a:r>
              <a:rPr lang="en-US" sz="1600" dirty="0" smtClean="0">
                <a:solidFill>
                  <a:schemeClr val="bg2"/>
                </a:solidFill>
              </a:rPr>
              <a:t>Dairy </a:t>
            </a:r>
            <a:r>
              <a:rPr lang="en-US" sz="1600" dirty="0">
                <a:solidFill>
                  <a:schemeClr val="bg2"/>
                </a:solidFill>
              </a:rPr>
              <a:t>industry  – </a:t>
            </a:r>
            <a:r>
              <a:rPr lang="en-US" sz="1600" dirty="0" smtClean="0">
                <a:solidFill>
                  <a:schemeClr val="bg2"/>
                </a:solidFill>
              </a:rPr>
              <a:t>2012</a:t>
            </a:r>
            <a:endParaRPr lang="en-US" sz="1600" dirty="0">
              <a:solidFill>
                <a:schemeClr val="bg2"/>
              </a:solidFill>
            </a:endParaRPr>
          </a:p>
          <a:p>
            <a:pPr>
              <a:lnSpc>
                <a:spcPct val="90000"/>
              </a:lnSpc>
            </a:pPr>
            <a:r>
              <a:rPr lang="en-US" sz="1600" dirty="0" smtClean="0">
                <a:solidFill>
                  <a:schemeClr val="bg2"/>
                </a:solidFill>
              </a:rPr>
              <a:t>Bob English</a:t>
            </a:r>
            <a:endParaRPr lang="en-US" sz="1600" dirty="0">
              <a:solidFill>
                <a:schemeClr val="bg2"/>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9975" y="4269785"/>
            <a:ext cx="135255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0" y="1219200"/>
            <a:ext cx="9144000" cy="5257800"/>
          </a:xfrm>
          <a:prstGeom prst="rect">
            <a:avLst/>
          </a:prstGeom>
          <a:solidFill>
            <a:schemeClr val="accent1">
              <a:lumMod val="20000"/>
              <a:lumOff val="80000"/>
            </a:schemeClr>
          </a:solidFill>
          <a:ln w="19050">
            <a:solidFill>
              <a:srgbClr val="0000FF"/>
            </a:solidFill>
            <a:miter lim="800000"/>
            <a:headEnd/>
            <a:tailEnd/>
          </a:ln>
          <a:effectLst/>
        </p:spPr>
        <p:txBody>
          <a:bodyPr lIns="0" tIns="0" bIns="182880" anchor="ctr"/>
          <a:lstStyle/>
          <a:p>
            <a:pPr marL="457200" lvl="2">
              <a:spcAft>
                <a:spcPts val="2400"/>
              </a:spcAft>
            </a:pPr>
            <a:endParaRPr lang="en-US" sz="2800" b="1" i="1" dirty="0" smtClean="0"/>
          </a:p>
          <a:p>
            <a:pPr marL="457200" lvl="2">
              <a:spcAft>
                <a:spcPts val="2400"/>
              </a:spcAft>
            </a:pPr>
            <a:endParaRPr lang="en-US" sz="2800" b="1" i="1" dirty="0"/>
          </a:p>
          <a:p>
            <a:pPr marL="457200" lvl="2">
              <a:spcAft>
                <a:spcPts val="2400"/>
              </a:spcAft>
            </a:pPr>
            <a:endParaRPr lang="en-US" sz="2800" b="1" i="1" dirty="0" smtClean="0"/>
          </a:p>
          <a:p>
            <a:pPr marL="457200" lvl="2">
              <a:spcAft>
                <a:spcPts val="2400"/>
              </a:spcAft>
            </a:pPr>
            <a:endParaRPr lang="en-US" sz="2400" b="1" i="1" dirty="0" smtClean="0"/>
          </a:p>
          <a:p>
            <a:pPr marL="457200" lvl="2">
              <a:spcAft>
                <a:spcPts val="2400"/>
              </a:spcAft>
            </a:pPr>
            <a:r>
              <a:rPr lang="en-US" sz="2400" b="1" i="1" dirty="0" smtClean="0"/>
              <a:t>This system configuration eliminates the carbon filter, the 0.2 absolute bacteria filter from the aseptic cap rinse line while producing PMO Pasteurized Equivalent water up to a max flow of 250 GPM for all other Dairy water uses. The ROI these </a:t>
            </a:r>
            <a:r>
              <a:rPr lang="en-US" sz="2400" b="1" i="1" dirty="0"/>
              <a:t>pasteurized equivalent water push, rinse, or CIP make up </a:t>
            </a:r>
            <a:r>
              <a:rPr lang="en-US" sz="2400" b="1" i="1" dirty="0" smtClean="0"/>
              <a:t>water applications can be as short a 4 months! </a:t>
            </a:r>
            <a:r>
              <a:rPr lang="en-US" sz="1400" b="1" i="1" dirty="0" smtClean="0"/>
              <a:t>For extreme conservatism a 0.45 nominal filter could be left in place but is not necessary. ((35.1))</a:t>
            </a:r>
            <a:endParaRPr lang="en-US" sz="2400" b="1" i="1" dirty="0"/>
          </a:p>
        </p:txBody>
      </p:sp>
      <p:sp>
        <p:nvSpPr>
          <p:cNvPr id="4" name="Text Placeholder 3"/>
          <p:cNvSpPr>
            <a:spLocks noGrp="1"/>
          </p:cNvSpPr>
          <p:nvPr>
            <p:ph type="body" sz="quarter" idx="10"/>
          </p:nvPr>
        </p:nvSpPr>
        <p:spPr>
          <a:xfrm>
            <a:off x="12700" y="166464"/>
            <a:ext cx="9144000" cy="1052736"/>
          </a:xfrm>
          <a:solidFill>
            <a:srgbClr val="AFB0C3"/>
          </a:solidFill>
        </p:spPr>
        <p:txBody>
          <a:bodyPr/>
          <a:lstStyle/>
          <a:p>
            <a:pPr marL="0" algn="ctr">
              <a:lnSpc>
                <a:spcPct val="100000"/>
              </a:lnSpc>
              <a:spcBef>
                <a:spcPts val="0"/>
              </a:spcBef>
            </a:pPr>
            <a:r>
              <a:rPr lang="en-US" sz="2400" dirty="0" smtClean="0"/>
              <a:t>Design #2 Cost Effective, Elegant, Reliable and Robust</a:t>
            </a:r>
          </a:p>
          <a:p>
            <a:pPr marL="0" algn="ctr">
              <a:lnSpc>
                <a:spcPct val="100000"/>
              </a:lnSpc>
              <a:spcBef>
                <a:spcPts val="0"/>
              </a:spcBef>
            </a:pPr>
            <a:r>
              <a:rPr lang="en-US" sz="2400" dirty="0" smtClean="0"/>
              <a:t>Dechlorinate and Produce PMO quality Water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167439"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219491"/>
      </p:ext>
    </p:extLst>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0"/>
            <a:ext cx="9144000" cy="1052736"/>
          </a:xfrm>
          <a:solidFill>
            <a:srgbClr val="AFB0C3"/>
          </a:solidFill>
        </p:spPr>
        <p:txBody>
          <a:bodyPr anchor="ctr"/>
          <a:lstStyle/>
          <a:p>
            <a:pPr marL="0" algn="ctr">
              <a:spcBef>
                <a:spcPts val="0"/>
              </a:spcBef>
            </a:pPr>
            <a:r>
              <a:rPr lang="en-US" dirty="0" smtClean="0">
                <a:solidFill>
                  <a:prstClr val="black"/>
                </a:solidFill>
              </a:rPr>
              <a:t>Why is Atlantium </a:t>
            </a:r>
            <a:r>
              <a:rPr lang="en-US" dirty="0">
                <a:solidFill>
                  <a:prstClr val="black"/>
                </a:solidFill>
              </a:rPr>
              <a:t>MP </a:t>
            </a:r>
            <a:r>
              <a:rPr lang="en-US" dirty="0" smtClean="0">
                <a:solidFill>
                  <a:prstClr val="black"/>
                </a:solidFill>
              </a:rPr>
              <a:t>HOD the most efficient UV system for your Dechlorination and disinfection?</a:t>
            </a:r>
            <a:endParaRPr lang="en-US" dirty="0">
              <a:solidFill>
                <a:prstClr val="black"/>
              </a:solidFill>
            </a:endParaRPr>
          </a:p>
        </p:txBody>
      </p:sp>
      <p:sp>
        <p:nvSpPr>
          <p:cNvPr id="3" name="Rectangle 2"/>
          <p:cNvSpPr/>
          <p:nvPr/>
        </p:nvSpPr>
        <p:spPr>
          <a:xfrm>
            <a:off x="107865" y="5715000"/>
            <a:ext cx="8901684" cy="374461"/>
          </a:xfrm>
          <a:prstGeom prst="rect">
            <a:avLst/>
          </a:prstGeom>
          <a:solidFill>
            <a:srgbClr val="003300"/>
          </a:solidFill>
        </p:spPr>
        <p:txBody>
          <a:bodyPr wrap="square">
            <a:spAutoFit/>
          </a:bodyPr>
          <a:lstStyle/>
          <a:p>
            <a:pPr marL="342900" lvl="0" indent="-342900" algn="l" rtl="0">
              <a:lnSpc>
                <a:spcPts val="2200"/>
              </a:lnSpc>
              <a:spcBef>
                <a:spcPts val="600"/>
              </a:spcBef>
              <a:spcAft>
                <a:spcPts val="1200"/>
              </a:spcAft>
              <a:buFont typeface="Arial" pitchFamily="34" charset="0"/>
              <a:buChar char="•"/>
            </a:pPr>
            <a:endParaRPr lang="en-US" sz="2400" b="1" i="1" dirty="0">
              <a:solidFill>
                <a:schemeClr val="bg1">
                  <a:lumMod val="20000"/>
                  <a:lumOff val="80000"/>
                </a:schemeClr>
              </a:solidFill>
              <a:latin typeface="Arial" pitchFamily="34" charset="0"/>
              <a:cs typeface="Arial" pitchFamily="34" charset="0"/>
            </a:endParaRPr>
          </a:p>
        </p:txBody>
      </p:sp>
      <p:sp>
        <p:nvSpPr>
          <p:cNvPr id="7" name="Rectangle 6"/>
          <p:cNvSpPr/>
          <p:nvPr/>
        </p:nvSpPr>
        <p:spPr>
          <a:xfrm>
            <a:off x="1903539" y="1268760"/>
            <a:ext cx="5310336" cy="4401205"/>
          </a:xfrm>
          <a:prstGeom prst="rect">
            <a:avLst/>
          </a:prstGeom>
        </p:spPr>
        <p:txBody>
          <a:bodyPr wrap="square">
            <a:spAutoFit/>
          </a:bodyPr>
          <a:lstStyle/>
          <a:p>
            <a:endParaRPr lang="en-US" sz="2800" b="1" i="1" u="sng" dirty="0" smtClean="0">
              <a:solidFill>
                <a:prstClr val="black"/>
              </a:solidFill>
              <a:latin typeface="Arial" pitchFamily="34" charset="0"/>
              <a:cs typeface="Arial" pitchFamily="34" charset="0"/>
            </a:endParaRPr>
          </a:p>
          <a:p>
            <a:pPr marL="514350" indent="-514350">
              <a:buFont typeface="+mj-lt"/>
              <a:buAutoNum type="arabicPeriod"/>
            </a:pPr>
            <a:r>
              <a:rPr lang="en-US" sz="2800" b="1" i="1" u="sng" dirty="0" smtClean="0">
                <a:solidFill>
                  <a:prstClr val="black"/>
                </a:solidFill>
                <a:latin typeface="Arial" pitchFamily="34" charset="0"/>
                <a:cs typeface="Arial" pitchFamily="34" charset="0"/>
              </a:rPr>
              <a:t>Total Internal Reflectance</a:t>
            </a:r>
            <a:r>
              <a:rPr lang="en-US" sz="2800" b="1" i="1" dirty="0" smtClean="0">
                <a:solidFill>
                  <a:prstClr val="black"/>
                </a:solidFill>
                <a:latin typeface="Arial" pitchFamily="34" charset="0"/>
                <a:cs typeface="Arial" pitchFamily="34" charset="0"/>
              </a:rPr>
              <a:t>™</a:t>
            </a:r>
          </a:p>
          <a:p>
            <a:pPr marL="514350" indent="-514350">
              <a:buFont typeface="+mj-lt"/>
              <a:buAutoNum type="arabicPeriod"/>
            </a:pPr>
            <a:endParaRPr lang="en-US" sz="2800" b="1" i="1" dirty="0">
              <a:solidFill>
                <a:prstClr val="black"/>
              </a:solidFill>
            </a:endParaRPr>
          </a:p>
          <a:p>
            <a:pPr marL="514350" indent="-514350">
              <a:buFont typeface="+mj-lt"/>
              <a:buAutoNum type="arabicPeriod"/>
            </a:pPr>
            <a:r>
              <a:rPr lang="en-US" sz="2800" b="1" i="1" dirty="0" smtClean="0">
                <a:solidFill>
                  <a:prstClr val="black"/>
                </a:solidFill>
              </a:rPr>
              <a:t>High Efficiency and Output Medium Pressure Lamps that are powered to maintain the user set  UV dose even as flow rate and UV transmittance change.</a:t>
            </a:r>
            <a:endParaRPr lang="en-US" dirty="0"/>
          </a:p>
        </p:txBody>
      </p:sp>
    </p:spTree>
    <p:extLst>
      <p:ext uri="{BB962C8B-B14F-4D97-AF65-F5344CB8AC3E}">
        <p14:creationId xmlns:p14="http://schemas.microsoft.com/office/powerpoint/2010/main" val="1406744676"/>
      </p:ext>
    </p:extLst>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60A6E3A-B9B2-4E0B-A30D-CD8D15AFE6D7}" type="slidenum">
              <a:rPr lang="he-IL" smtClean="0">
                <a:solidFill>
                  <a:srgbClr val="000066"/>
                </a:solidFill>
              </a:rPr>
              <a:pPr>
                <a:defRPr/>
              </a:pPr>
              <a:t>12</a:t>
            </a:fld>
            <a:endParaRPr lang="en-US" dirty="0">
              <a:solidFill>
                <a:srgbClr val="000066"/>
              </a:solidFill>
            </a:endParaRPr>
          </a:p>
        </p:txBody>
      </p:sp>
      <p:pic>
        <p:nvPicPr>
          <p:cNvPr id="5" name="Picture 27"/>
          <p:cNvPicPr>
            <a:picLocks noChangeAspect="1" noChangeArrowheads="1"/>
          </p:cNvPicPr>
          <p:nvPr/>
        </p:nvPicPr>
        <p:blipFill>
          <a:blip r:embed="rId2" cstate="email"/>
          <a:srcRect/>
          <a:stretch>
            <a:fillRect/>
          </a:stretch>
        </p:blipFill>
        <p:spPr bwMode="auto">
          <a:xfrm flipV="1">
            <a:off x="265864" y="1857097"/>
            <a:ext cx="8711884" cy="3657600"/>
          </a:xfrm>
          <a:prstGeom prst="rect">
            <a:avLst/>
          </a:prstGeom>
          <a:ln>
            <a:noFill/>
          </a:ln>
          <a:effectLst>
            <a:outerShdw blurRad="292100" dist="139700" dir="2700000" algn="tl" rotWithShape="0">
              <a:srgbClr val="333333">
                <a:alpha val="65000"/>
              </a:srgbClr>
            </a:outerShdw>
          </a:effectLst>
        </p:spPr>
      </p:pic>
      <p:sp>
        <p:nvSpPr>
          <p:cNvPr id="74" name="Rectangle 73"/>
          <p:cNvSpPr/>
          <p:nvPr/>
        </p:nvSpPr>
        <p:spPr bwMode="auto">
          <a:xfrm>
            <a:off x="4804562" y="3220585"/>
            <a:ext cx="4148254" cy="841917"/>
          </a:xfrm>
          <a:prstGeom prst="rect">
            <a:avLst/>
          </a:prstGeom>
          <a:solidFill>
            <a:srgbClr val="0066FF">
              <a:alpha val="42000"/>
            </a:srgb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000066"/>
              </a:solidFill>
            </a:endParaRPr>
          </a:p>
        </p:txBody>
      </p:sp>
      <p:grpSp>
        <p:nvGrpSpPr>
          <p:cNvPr id="2" name="Group 8"/>
          <p:cNvGrpSpPr/>
          <p:nvPr/>
        </p:nvGrpSpPr>
        <p:grpSpPr>
          <a:xfrm>
            <a:off x="4550735" y="3141497"/>
            <a:ext cx="128786" cy="1016311"/>
            <a:chOff x="4550735" y="3141497"/>
            <a:chExt cx="128786" cy="1016311"/>
          </a:xfrm>
          <a:solidFill>
            <a:srgbClr val="9900CC"/>
          </a:solidFill>
        </p:grpSpPr>
        <p:sp>
          <p:nvSpPr>
            <p:cNvPr id="6" name="Rounded Rectangle 5"/>
            <p:cNvSpPr/>
            <p:nvPr/>
          </p:nvSpPr>
          <p:spPr bwMode="auto">
            <a:xfrm>
              <a:off x="4550735" y="3232298"/>
              <a:ext cx="127591" cy="839972"/>
            </a:xfrm>
            <a:prstGeom prst="roundRect">
              <a:avLst/>
            </a:prstGeom>
            <a:grp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000066"/>
                </a:solidFill>
              </a:endParaRPr>
            </a:p>
          </p:txBody>
        </p:sp>
        <p:sp>
          <p:nvSpPr>
            <p:cNvPr id="7" name="Isosceles Triangle 6"/>
            <p:cNvSpPr/>
            <p:nvPr/>
          </p:nvSpPr>
          <p:spPr bwMode="auto">
            <a:xfrm>
              <a:off x="4555171" y="3141497"/>
              <a:ext cx="123416" cy="100977"/>
            </a:xfrm>
            <a:prstGeom prst="triangle">
              <a:avLst/>
            </a:prstGeom>
            <a:grp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a:solidFill>
                  <a:srgbClr val="000066"/>
                </a:solidFill>
              </a:endParaRPr>
            </a:p>
          </p:txBody>
        </p:sp>
        <p:sp>
          <p:nvSpPr>
            <p:cNvPr id="8" name="Isosceles Triangle 7"/>
            <p:cNvSpPr/>
            <p:nvPr/>
          </p:nvSpPr>
          <p:spPr bwMode="auto">
            <a:xfrm rot="10800000" flipH="1">
              <a:off x="4556105" y="4056831"/>
              <a:ext cx="123416" cy="100977"/>
            </a:xfrm>
            <a:prstGeom prst="triangle">
              <a:avLst/>
            </a:prstGeom>
            <a:grp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a:solidFill>
                  <a:srgbClr val="000066"/>
                </a:solidFill>
              </a:endParaRPr>
            </a:p>
          </p:txBody>
        </p:sp>
      </p:grpSp>
      <p:sp>
        <p:nvSpPr>
          <p:cNvPr id="335" name="Rectangle 334"/>
          <p:cNvSpPr/>
          <p:nvPr/>
        </p:nvSpPr>
        <p:spPr bwMode="auto">
          <a:xfrm>
            <a:off x="4794630" y="3224477"/>
            <a:ext cx="4180113" cy="855024"/>
          </a:xfrm>
          <a:prstGeom prst="rect">
            <a:avLst/>
          </a:prstGeom>
          <a:gradFill rotWithShape="1">
            <a:gsLst>
              <a:gs pos="0">
                <a:srgbClr val="FF0000"/>
              </a:gs>
              <a:gs pos="100000">
                <a:srgbClr val="B514A6">
                  <a:alpha val="79999"/>
                </a:srgbClr>
              </a:gs>
            </a:gsLst>
            <a:lin ang="0" scaled="1"/>
          </a:gradFill>
          <a:ln w="9525">
            <a:noFill/>
            <a:miter lim="800000"/>
            <a:headEnd/>
            <a:tailEnd/>
          </a:ln>
        </p:spPr>
        <p:txBody>
          <a:bodyPr wrap="none" anchor="ctr"/>
          <a:lstStyle/>
          <a:p>
            <a:pPr algn="ctr" rtl="0" fontAlgn="base">
              <a:spcBef>
                <a:spcPct val="0"/>
              </a:spcBef>
              <a:spcAft>
                <a:spcPct val="0"/>
              </a:spcAft>
            </a:pPr>
            <a:r>
              <a:rPr lang="en-US" sz="2000" dirty="0" smtClean="0">
                <a:solidFill>
                  <a:srgbClr val="000066"/>
                </a:solidFill>
              </a:rPr>
              <a:t> </a:t>
            </a:r>
            <a:endParaRPr lang="he-IL" sz="2000" dirty="0" smtClean="0">
              <a:solidFill>
                <a:srgbClr val="000066"/>
              </a:solidFill>
            </a:endParaRPr>
          </a:p>
        </p:txBody>
      </p:sp>
      <p:sp>
        <p:nvSpPr>
          <p:cNvPr id="73" name="Rectangle 72"/>
          <p:cNvSpPr/>
          <p:nvPr/>
        </p:nvSpPr>
        <p:spPr bwMode="auto">
          <a:xfrm>
            <a:off x="276341" y="3221360"/>
            <a:ext cx="4148254" cy="841917"/>
          </a:xfrm>
          <a:prstGeom prst="rect">
            <a:avLst/>
          </a:prstGeom>
          <a:solidFill>
            <a:srgbClr val="0066FF">
              <a:alpha val="42000"/>
            </a:srgb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000066"/>
              </a:solidFill>
            </a:endParaRPr>
          </a:p>
        </p:txBody>
      </p:sp>
      <p:grpSp>
        <p:nvGrpSpPr>
          <p:cNvPr id="3" name="Group 79"/>
          <p:cNvGrpSpPr/>
          <p:nvPr/>
        </p:nvGrpSpPr>
        <p:grpSpPr>
          <a:xfrm>
            <a:off x="4666591" y="3215180"/>
            <a:ext cx="4111840" cy="868683"/>
            <a:chOff x="4667416" y="1902580"/>
            <a:chExt cx="4111840" cy="868683"/>
          </a:xfrm>
        </p:grpSpPr>
        <p:grpSp>
          <p:nvGrpSpPr>
            <p:cNvPr id="9" name="Group 293"/>
            <p:cNvGrpSpPr/>
            <p:nvPr/>
          </p:nvGrpSpPr>
          <p:grpSpPr>
            <a:xfrm>
              <a:off x="4674671" y="1902580"/>
              <a:ext cx="4104585" cy="868683"/>
              <a:chOff x="4827177" y="4286480"/>
              <a:chExt cx="4104585" cy="868683"/>
            </a:xfrm>
          </p:grpSpPr>
          <p:grpSp>
            <p:nvGrpSpPr>
              <p:cNvPr id="10" name="Group 283"/>
              <p:cNvGrpSpPr/>
              <p:nvPr/>
            </p:nvGrpSpPr>
            <p:grpSpPr>
              <a:xfrm flipV="1">
                <a:off x="4830987" y="4718544"/>
                <a:ext cx="4100775" cy="436619"/>
                <a:chOff x="4678587" y="3209664"/>
                <a:chExt cx="4100775" cy="436619"/>
              </a:xfrm>
            </p:grpSpPr>
            <p:cxnSp>
              <p:nvCxnSpPr>
                <p:cNvPr id="285" name="Straight Arrow Connector 284"/>
                <p:cNvCxnSpPr/>
                <p:nvPr/>
              </p:nvCxnSpPr>
              <p:spPr bwMode="auto">
                <a:xfrm flipV="1">
                  <a:off x="4689043" y="3231254"/>
                  <a:ext cx="3063723" cy="411716"/>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86" name="Straight Arrow Connector 285"/>
                <p:cNvCxnSpPr/>
                <p:nvPr/>
              </p:nvCxnSpPr>
              <p:spPr bwMode="auto">
                <a:xfrm flipV="1">
                  <a:off x="4681728" y="3365890"/>
                  <a:ext cx="4097634" cy="277080"/>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87" name="Straight Arrow Connector 286"/>
                <p:cNvCxnSpPr/>
                <p:nvPr/>
              </p:nvCxnSpPr>
              <p:spPr bwMode="auto">
                <a:xfrm flipV="1">
                  <a:off x="4678587" y="3210744"/>
                  <a:ext cx="973315" cy="43553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88" name="Straight Arrow Connector 287"/>
                <p:cNvCxnSpPr/>
                <p:nvPr/>
              </p:nvCxnSpPr>
              <p:spPr bwMode="auto">
                <a:xfrm flipV="1">
                  <a:off x="4678587" y="3209664"/>
                  <a:ext cx="563067" cy="43118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grpSp>
            <p:nvGrpSpPr>
              <p:cNvPr id="12" name="Group 288"/>
              <p:cNvGrpSpPr/>
              <p:nvPr/>
            </p:nvGrpSpPr>
            <p:grpSpPr>
              <a:xfrm>
                <a:off x="4827177" y="4286480"/>
                <a:ext cx="4104585" cy="436619"/>
                <a:chOff x="4674777" y="3209664"/>
                <a:chExt cx="4104585" cy="436619"/>
              </a:xfrm>
            </p:grpSpPr>
            <p:cxnSp>
              <p:nvCxnSpPr>
                <p:cNvPr id="290" name="Straight Arrow Connector 289"/>
                <p:cNvCxnSpPr/>
                <p:nvPr/>
              </p:nvCxnSpPr>
              <p:spPr bwMode="auto">
                <a:xfrm flipV="1">
                  <a:off x="4689043" y="3231254"/>
                  <a:ext cx="3063723" cy="411716"/>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91" name="Straight Arrow Connector 290"/>
                <p:cNvCxnSpPr/>
                <p:nvPr/>
              </p:nvCxnSpPr>
              <p:spPr bwMode="auto">
                <a:xfrm flipV="1">
                  <a:off x="4681728" y="3365890"/>
                  <a:ext cx="4097634" cy="277080"/>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92" name="Straight Arrow Connector 291"/>
                <p:cNvCxnSpPr/>
                <p:nvPr/>
              </p:nvCxnSpPr>
              <p:spPr bwMode="auto">
                <a:xfrm flipV="1">
                  <a:off x="4678587" y="3210744"/>
                  <a:ext cx="973315" cy="43553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93" name="Straight Arrow Connector 292"/>
                <p:cNvCxnSpPr/>
                <p:nvPr/>
              </p:nvCxnSpPr>
              <p:spPr bwMode="auto">
                <a:xfrm flipV="1">
                  <a:off x="4674777" y="3209664"/>
                  <a:ext cx="563067" cy="43118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grpSp>
        <p:cxnSp>
          <p:nvCxnSpPr>
            <p:cNvPr id="78" name="Straight Arrow Connector 77"/>
            <p:cNvCxnSpPr/>
            <p:nvPr/>
          </p:nvCxnSpPr>
          <p:spPr bwMode="auto">
            <a:xfrm flipV="1">
              <a:off x="4667416" y="2337683"/>
              <a:ext cx="4102873" cy="1"/>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cxnSp>
        <p:nvCxnSpPr>
          <p:cNvPr id="92" name="Straight Arrow Connector 91"/>
          <p:cNvCxnSpPr/>
          <p:nvPr/>
        </p:nvCxnSpPr>
        <p:spPr bwMode="auto">
          <a:xfrm flipV="1">
            <a:off x="6891463" y="3641950"/>
            <a:ext cx="2077428" cy="42999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82" name="Straight Arrow Connector 81"/>
          <p:cNvCxnSpPr>
            <a:stCxn id="6" idx="3"/>
          </p:cNvCxnSpPr>
          <p:nvPr/>
        </p:nvCxnSpPr>
        <p:spPr bwMode="auto">
          <a:xfrm flipV="1">
            <a:off x="4678326" y="3213574"/>
            <a:ext cx="2111435" cy="445060"/>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86" name="Straight Arrow Connector 85"/>
          <p:cNvCxnSpPr/>
          <p:nvPr/>
        </p:nvCxnSpPr>
        <p:spPr bwMode="auto">
          <a:xfrm>
            <a:off x="6876499" y="3214678"/>
            <a:ext cx="2077428" cy="42999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315" name="Straight Arrow Connector 314"/>
          <p:cNvCxnSpPr/>
          <p:nvPr/>
        </p:nvCxnSpPr>
        <p:spPr bwMode="auto">
          <a:xfrm>
            <a:off x="4677507" y="3638983"/>
            <a:ext cx="973315" cy="43553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322" name="Straight Arrow Connector 321"/>
          <p:cNvCxnSpPr/>
          <p:nvPr/>
        </p:nvCxnSpPr>
        <p:spPr bwMode="auto">
          <a:xfrm rot="10800000" flipV="1">
            <a:off x="5740957" y="3218047"/>
            <a:ext cx="1924200" cy="852395"/>
          </a:xfrm>
          <a:prstGeom prst="straightConnector1">
            <a:avLst/>
          </a:prstGeom>
          <a:ln>
            <a:solidFill>
              <a:srgbClr val="9900CC"/>
            </a:solidFill>
            <a:headEnd type="stealth" w="med" len="med"/>
            <a:tailEnd type="none"/>
          </a:ln>
        </p:spPr>
        <p:style>
          <a:lnRef idx="2">
            <a:schemeClr val="accent5"/>
          </a:lnRef>
          <a:fillRef idx="0">
            <a:schemeClr val="accent5"/>
          </a:fillRef>
          <a:effectRef idx="1">
            <a:schemeClr val="accent5"/>
          </a:effectRef>
          <a:fontRef idx="minor">
            <a:schemeClr val="tx1"/>
          </a:fontRef>
        </p:style>
      </p:cxnSp>
      <p:cxnSp>
        <p:nvCxnSpPr>
          <p:cNvPr id="324" name="Straight Arrow Connector 323"/>
          <p:cNvCxnSpPr/>
          <p:nvPr/>
        </p:nvCxnSpPr>
        <p:spPr bwMode="auto">
          <a:xfrm>
            <a:off x="7747908" y="3213910"/>
            <a:ext cx="1110024" cy="523484"/>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51" name="Straight Arrow Connector 50"/>
          <p:cNvCxnSpPr/>
          <p:nvPr/>
        </p:nvCxnSpPr>
        <p:spPr bwMode="auto">
          <a:xfrm rot="10800000">
            <a:off x="5734417" y="3221174"/>
            <a:ext cx="1924200" cy="852395"/>
          </a:xfrm>
          <a:prstGeom prst="straightConnector1">
            <a:avLst/>
          </a:prstGeom>
          <a:ln>
            <a:solidFill>
              <a:srgbClr val="9900CC"/>
            </a:solidFill>
            <a:headEnd type="stealth" w="med" len="med"/>
            <a:tailEnd type="none"/>
          </a:ln>
        </p:spPr>
        <p:style>
          <a:lnRef idx="2">
            <a:schemeClr val="accent5"/>
          </a:lnRef>
          <a:fillRef idx="0">
            <a:schemeClr val="accent5"/>
          </a:fillRef>
          <a:effectRef idx="1">
            <a:schemeClr val="accent5"/>
          </a:effectRef>
          <a:fontRef idx="minor">
            <a:schemeClr val="tx1"/>
          </a:fontRef>
        </p:style>
      </p:cxnSp>
      <p:cxnSp>
        <p:nvCxnSpPr>
          <p:cNvPr id="56" name="Straight Arrow Connector 55"/>
          <p:cNvCxnSpPr/>
          <p:nvPr/>
        </p:nvCxnSpPr>
        <p:spPr bwMode="auto">
          <a:xfrm flipV="1">
            <a:off x="7741368" y="3554222"/>
            <a:ext cx="1110024" cy="523484"/>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312" name="Straight Arrow Connector 311"/>
          <p:cNvCxnSpPr/>
          <p:nvPr/>
        </p:nvCxnSpPr>
        <p:spPr bwMode="auto">
          <a:xfrm rot="5400000" flipH="1" flipV="1">
            <a:off x="7423110" y="3224255"/>
            <a:ext cx="881300" cy="835786"/>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314" name="Straight Arrow Connector 313"/>
          <p:cNvCxnSpPr/>
          <p:nvPr/>
        </p:nvCxnSpPr>
        <p:spPr bwMode="auto">
          <a:xfrm>
            <a:off x="8356129" y="3213910"/>
            <a:ext cx="509118" cy="416342"/>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316" name="Straight Arrow Connector 315"/>
          <p:cNvCxnSpPr/>
          <p:nvPr/>
        </p:nvCxnSpPr>
        <p:spPr bwMode="auto">
          <a:xfrm>
            <a:off x="4677507" y="3644417"/>
            <a:ext cx="563067" cy="43118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318" name="Straight Arrow Connector 317"/>
          <p:cNvCxnSpPr/>
          <p:nvPr/>
        </p:nvCxnSpPr>
        <p:spPr bwMode="auto">
          <a:xfrm rot="5400000" flipH="1" flipV="1">
            <a:off x="5321978" y="3236047"/>
            <a:ext cx="850969" cy="814973"/>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319" name="Straight Arrow Connector 318"/>
          <p:cNvCxnSpPr/>
          <p:nvPr/>
        </p:nvCxnSpPr>
        <p:spPr bwMode="auto">
          <a:xfrm>
            <a:off x="6250113" y="3209773"/>
            <a:ext cx="1119217" cy="86911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38" name="Straight Arrow Connector 37"/>
          <p:cNvCxnSpPr/>
          <p:nvPr/>
        </p:nvCxnSpPr>
        <p:spPr bwMode="auto">
          <a:xfrm rot="16200000" flipH="1">
            <a:off x="7416570" y="3231575"/>
            <a:ext cx="881300" cy="835786"/>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45" name="Straight Arrow Connector 44"/>
          <p:cNvCxnSpPr/>
          <p:nvPr/>
        </p:nvCxnSpPr>
        <p:spPr bwMode="auto">
          <a:xfrm flipV="1">
            <a:off x="8349589" y="3661364"/>
            <a:ext cx="509118" cy="416342"/>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35" name="Straight Arrow Connector 34"/>
          <p:cNvCxnSpPr/>
          <p:nvPr/>
        </p:nvCxnSpPr>
        <p:spPr bwMode="auto">
          <a:xfrm flipV="1">
            <a:off x="6243573" y="3212724"/>
            <a:ext cx="1119217" cy="86911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8" name="Straight Arrow Connector 27"/>
          <p:cNvCxnSpPr/>
          <p:nvPr/>
        </p:nvCxnSpPr>
        <p:spPr bwMode="auto">
          <a:xfrm rot="16200000" flipH="1">
            <a:off x="5315438" y="3240596"/>
            <a:ext cx="850969" cy="814973"/>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96" name="Straight Arrow Connector 95"/>
          <p:cNvCxnSpPr/>
          <p:nvPr/>
        </p:nvCxnSpPr>
        <p:spPr bwMode="auto">
          <a:xfrm flipV="1">
            <a:off x="4678326" y="3283390"/>
            <a:ext cx="4291251" cy="375244"/>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89" name="Straight Arrow Connector 88"/>
          <p:cNvCxnSpPr/>
          <p:nvPr/>
        </p:nvCxnSpPr>
        <p:spPr bwMode="auto">
          <a:xfrm>
            <a:off x="4693290" y="3640846"/>
            <a:ext cx="2111435" cy="445060"/>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5" name="Straight Arrow Connector 14"/>
          <p:cNvCxnSpPr/>
          <p:nvPr/>
        </p:nvCxnSpPr>
        <p:spPr bwMode="auto">
          <a:xfrm flipV="1">
            <a:off x="4678587" y="3217094"/>
            <a:ext cx="973315" cy="43553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1" name="Straight Arrow Connector 10"/>
          <p:cNvCxnSpPr/>
          <p:nvPr/>
        </p:nvCxnSpPr>
        <p:spPr bwMode="auto">
          <a:xfrm flipV="1">
            <a:off x="4678587" y="3216014"/>
            <a:ext cx="563067" cy="43118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94" name="Straight Arrow Connector 93"/>
          <p:cNvCxnSpPr/>
          <p:nvPr/>
        </p:nvCxnSpPr>
        <p:spPr bwMode="auto">
          <a:xfrm>
            <a:off x="4684061" y="3641743"/>
            <a:ext cx="4275105" cy="7151"/>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97" name="Straight Arrow Connector 96"/>
          <p:cNvCxnSpPr/>
          <p:nvPr/>
        </p:nvCxnSpPr>
        <p:spPr bwMode="auto">
          <a:xfrm>
            <a:off x="4672146" y="3652516"/>
            <a:ext cx="4291251" cy="375244"/>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13" name="Group 120"/>
          <p:cNvGrpSpPr/>
          <p:nvPr/>
        </p:nvGrpSpPr>
        <p:grpSpPr>
          <a:xfrm flipH="1">
            <a:off x="434810" y="3217504"/>
            <a:ext cx="4111840" cy="868683"/>
            <a:chOff x="4667416" y="1902580"/>
            <a:chExt cx="4111840" cy="868683"/>
          </a:xfrm>
        </p:grpSpPr>
        <p:grpSp>
          <p:nvGrpSpPr>
            <p:cNvPr id="14" name="Group 293"/>
            <p:cNvGrpSpPr/>
            <p:nvPr/>
          </p:nvGrpSpPr>
          <p:grpSpPr>
            <a:xfrm>
              <a:off x="4674671" y="1902580"/>
              <a:ext cx="4104585" cy="868683"/>
              <a:chOff x="4827177" y="4286480"/>
              <a:chExt cx="4104585" cy="868683"/>
            </a:xfrm>
          </p:grpSpPr>
          <p:grpSp>
            <p:nvGrpSpPr>
              <p:cNvPr id="16" name="Group 283"/>
              <p:cNvGrpSpPr/>
              <p:nvPr/>
            </p:nvGrpSpPr>
            <p:grpSpPr>
              <a:xfrm flipV="1">
                <a:off x="4830987" y="4718544"/>
                <a:ext cx="4100775" cy="436619"/>
                <a:chOff x="4678587" y="3209664"/>
                <a:chExt cx="4100775" cy="436619"/>
              </a:xfrm>
            </p:grpSpPr>
            <p:cxnSp>
              <p:nvCxnSpPr>
                <p:cNvPr id="130" name="Straight Arrow Connector 129"/>
                <p:cNvCxnSpPr/>
                <p:nvPr/>
              </p:nvCxnSpPr>
              <p:spPr bwMode="auto">
                <a:xfrm flipV="1">
                  <a:off x="4689043" y="3231254"/>
                  <a:ext cx="3063723" cy="411716"/>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31" name="Straight Arrow Connector 130"/>
                <p:cNvCxnSpPr/>
                <p:nvPr/>
              </p:nvCxnSpPr>
              <p:spPr bwMode="auto">
                <a:xfrm flipV="1">
                  <a:off x="4681728" y="3365890"/>
                  <a:ext cx="4097634" cy="277080"/>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32" name="Straight Arrow Connector 131"/>
                <p:cNvCxnSpPr/>
                <p:nvPr/>
              </p:nvCxnSpPr>
              <p:spPr bwMode="auto">
                <a:xfrm flipV="1">
                  <a:off x="4678587" y="3210744"/>
                  <a:ext cx="973315" cy="43553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33" name="Straight Arrow Connector 132"/>
                <p:cNvCxnSpPr/>
                <p:nvPr/>
              </p:nvCxnSpPr>
              <p:spPr bwMode="auto">
                <a:xfrm flipV="1">
                  <a:off x="4678587" y="3209664"/>
                  <a:ext cx="563067" cy="43118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grpSp>
            <p:nvGrpSpPr>
              <p:cNvPr id="17" name="Group 288"/>
              <p:cNvGrpSpPr/>
              <p:nvPr/>
            </p:nvGrpSpPr>
            <p:grpSpPr>
              <a:xfrm>
                <a:off x="4827177" y="4286480"/>
                <a:ext cx="4104585" cy="436619"/>
                <a:chOff x="4674777" y="3209664"/>
                <a:chExt cx="4104585" cy="436619"/>
              </a:xfrm>
            </p:grpSpPr>
            <p:cxnSp>
              <p:nvCxnSpPr>
                <p:cNvPr id="126" name="Straight Arrow Connector 125"/>
                <p:cNvCxnSpPr/>
                <p:nvPr/>
              </p:nvCxnSpPr>
              <p:spPr bwMode="auto">
                <a:xfrm flipV="1">
                  <a:off x="4689043" y="3231254"/>
                  <a:ext cx="3063723" cy="411716"/>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27" name="Straight Arrow Connector 126"/>
                <p:cNvCxnSpPr/>
                <p:nvPr/>
              </p:nvCxnSpPr>
              <p:spPr bwMode="auto">
                <a:xfrm flipV="1">
                  <a:off x="4681728" y="3365890"/>
                  <a:ext cx="4097634" cy="277080"/>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28" name="Straight Arrow Connector 127"/>
                <p:cNvCxnSpPr/>
                <p:nvPr/>
              </p:nvCxnSpPr>
              <p:spPr bwMode="auto">
                <a:xfrm flipV="1">
                  <a:off x="4678587" y="3210744"/>
                  <a:ext cx="973315" cy="43553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29" name="Straight Arrow Connector 128"/>
                <p:cNvCxnSpPr/>
                <p:nvPr/>
              </p:nvCxnSpPr>
              <p:spPr bwMode="auto">
                <a:xfrm flipV="1">
                  <a:off x="4674777" y="3209664"/>
                  <a:ext cx="563067" cy="43118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grpSp>
        <p:cxnSp>
          <p:nvCxnSpPr>
            <p:cNvPr id="123" name="Straight Arrow Connector 122"/>
            <p:cNvCxnSpPr/>
            <p:nvPr/>
          </p:nvCxnSpPr>
          <p:spPr bwMode="auto">
            <a:xfrm flipV="1">
              <a:off x="4667416" y="2337683"/>
              <a:ext cx="4102873" cy="1"/>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sp>
        <p:nvSpPr>
          <p:cNvPr id="186" name="Rectangle 185"/>
          <p:cNvSpPr/>
          <p:nvPr/>
        </p:nvSpPr>
        <p:spPr bwMode="auto">
          <a:xfrm>
            <a:off x="4792600" y="3134348"/>
            <a:ext cx="4032000" cy="8572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000066"/>
              </a:solidFill>
            </a:endParaRPr>
          </a:p>
        </p:txBody>
      </p:sp>
      <p:sp>
        <p:nvSpPr>
          <p:cNvPr id="336" name="Rectangle 335"/>
          <p:cNvSpPr/>
          <p:nvPr/>
        </p:nvSpPr>
        <p:spPr bwMode="auto">
          <a:xfrm rot="10800000">
            <a:off x="237162" y="3221239"/>
            <a:ext cx="4180113" cy="855024"/>
          </a:xfrm>
          <a:prstGeom prst="rect">
            <a:avLst/>
          </a:prstGeom>
          <a:gradFill rotWithShape="1">
            <a:gsLst>
              <a:gs pos="0">
                <a:srgbClr val="FF0000"/>
              </a:gs>
              <a:gs pos="100000">
                <a:srgbClr val="B514A6">
                  <a:alpha val="79999"/>
                </a:srgbClr>
              </a:gs>
            </a:gsLst>
            <a:lin ang="0" scaled="1"/>
          </a:gradFill>
          <a:ln w="9525">
            <a:noFill/>
            <a:miter lim="800000"/>
            <a:headEnd/>
            <a:tailEnd/>
          </a:ln>
        </p:spPr>
        <p:txBody>
          <a:bodyPr wrap="none" anchor="ctr"/>
          <a:lstStyle/>
          <a:p>
            <a:pPr algn="ctr" rtl="0" fontAlgn="base">
              <a:spcBef>
                <a:spcPct val="0"/>
              </a:spcBef>
              <a:spcAft>
                <a:spcPct val="0"/>
              </a:spcAft>
            </a:pPr>
            <a:r>
              <a:rPr lang="en-US" sz="2000" dirty="0" smtClean="0">
                <a:solidFill>
                  <a:srgbClr val="000066"/>
                </a:solidFill>
              </a:rPr>
              <a:t> </a:t>
            </a:r>
            <a:endParaRPr lang="he-IL" sz="2000" dirty="0" smtClean="0">
              <a:solidFill>
                <a:srgbClr val="000066"/>
              </a:solidFill>
            </a:endParaRPr>
          </a:p>
        </p:txBody>
      </p:sp>
      <p:sp>
        <p:nvSpPr>
          <p:cNvPr id="200" name="Rectangle 199"/>
          <p:cNvSpPr/>
          <p:nvPr/>
        </p:nvSpPr>
        <p:spPr bwMode="auto">
          <a:xfrm>
            <a:off x="4790390" y="4088435"/>
            <a:ext cx="4032000" cy="8572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000066"/>
              </a:solidFill>
            </a:endParaRPr>
          </a:p>
        </p:txBody>
      </p:sp>
      <p:sp>
        <p:nvSpPr>
          <p:cNvPr id="192" name="Rectangle 61"/>
          <p:cNvSpPr>
            <a:spLocks noGrp="1" noChangeArrowheads="1"/>
          </p:cNvSpPr>
          <p:nvPr>
            <p:ph type="title"/>
          </p:nvPr>
        </p:nvSpPr>
        <p:spPr bwMode="auto">
          <a:xfrm>
            <a:off x="1713808" y="0"/>
            <a:ext cx="8229600" cy="7223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t>Operation principles:</a:t>
            </a:r>
            <a:br>
              <a:rPr lang="en-US" sz="2800" dirty="0" smtClean="0"/>
            </a:br>
            <a:r>
              <a:rPr lang="en-US" sz="2800" dirty="0" smtClean="0"/>
              <a:t>RZ series HOD system cross section</a:t>
            </a:r>
          </a:p>
        </p:txBody>
      </p:sp>
      <p:sp>
        <p:nvSpPr>
          <p:cNvPr id="202" name="Rectangle 201"/>
          <p:cNvSpPr/>
          <p:nvPr/>
        </p:nvSpPr>
        <p:spPr bwMode="auto">
          <a:xfrm>
            <a:off x="399365" y="3134412"/>
            <a:ext cx="4032000" cy="8572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000066"/>
              </a:solidFill>
            </a:endParaRPr>
          </a:p>
        </p:txBody>
      </p:sp>
      <p:sp>
        <p:nvSpPr>
          <p:cNvPr id="206" name="Rectangle 205"/>
          <p:cNvSpPr/>
          <p:nvPr/>
        </p:nvSpPr>
        <p:spPr bwMode="auto">
          <a:xfrm>
            <a:off x="399365" y="4088435"/>
            <a:ext cx="4032000" cy="8572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000066"/>
              </a:solidFill>
            </a:endParaRPr>
          </a:p>
        </p:txBody>
      </p:sp>
      <p:cxnSp>
        <p:nvCxnSpPr>
          <p:cNvPr id="83" name="Straight Connector 82"/>
          <p:cNvCxnSpPr/>
          <p:nvPr/>
        </p:nvCxnSpPr>
        <p:spPr bwMode="auto">
          <a:xfrm rot="5400000" flipH="1">
            <a:off x="6808758" y="3146593"/>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4" name="Straight Connector 83"/>
          <p:cNvCxnSpPr/>
          <p:nvPr/>
        </p:nvCxnSpPr>
        <p:spPr bwMode="auto">
          <a:xfrm rot="16200000" flipH="1" flipV="1">
            <a:off x="6754424" y="3149937"/>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25" name="Straight Connector 324"/>
          <p:cNvCxnSpPr/>
          <p:nvPr/>
        </p:nvCxnSpPr>
        <p:spPr bwMode="auto">
          <a:xfrm rot="5400000" flipH="1">
            <a:off x="7683898" y="3152921"/>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26" name="Straight Connector 325"/>
          <p:cNvCxnSpPr/>
          <p:nvPr/>
        </p:nvCxnSpPr>
        <p:spPr bwMode="auto">
          <a:xfrm rot="16200000" flipH="1" flipV="1">
            <a:off x="7629564" y="3156265"/>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9" name="Straight Connector 48"/>
          <p:cNvCxnSpPr/>
          <p:nvPr/>
        </p:nvCxnSpPr>
        <p:spPr bwMode="auto">
          <a:xfrm rot="5400000" flipH="1" flipV="1">
            <a:off x="5618704" y="3152867"/>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0" name="Straight Connector 49"/>
          <p:cNvCxnSpPr/>
          <p:nvPr/>
        </p:nvCxnSpPr>
        <p:spPr bwMode="auto">
          <a:xfrm rot="16200000" flipH="1">
            <a:off x="5669747" y="315621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33" name="Straight Connector 332"/>
          <p:cNvCxnSpPr/>
          <p:nvPr/>
        </p:nvCxnSpPr>
        <p:spPr bwMode="auto">
          <a:xfrm rot="5400000" flipH="1">
            <a:off x="6185502" y="3151145"/>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34" name="Straight Connector 333"/>
          <p:cNvCxnSpPr/>
          <p:nvPr/>
        </p:nvCxnSpPr>
        <p:spPr bwMode="auto">
          <a:xfrm rot="16200000" flipH="1" flipV="1">
            <a:off x="6131168" y="3154489"/>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29" name="Straight Connector 328"/>
          <p:cNvCxnSpPr/>
          <p:nvPr/>
        </p:nvCxnSpPr>
        <p:spPr bwMode="auto">
          <a:xfrm rot="5400000" flipH="1">
            <a:off x="8302033" y="3148187"/>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30" name="Straight Connector 329"/>
          <p:cNvCxnSpPr/>
          <p:nvPr/>
        </p:nvCxnSpPr>
        <p:spPr bwMode="auto">
          <a:xfrm rot="16200000" flipH="1" flipV="1">
            <a:off x="8247699" y="315153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bwMode="auto">
          <a:xfrm rot="5400000" flipH="1" flipV="1">
            <a:off x="7339526" y="3153767"/>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bwMode="auto">
          <a:xfrm rot="16200000" flipH="1">
            <a:off x="7390569" y="315711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bwMode="auto">
          <a:xfrm rot="16200000" flipH="1">
            <a:off x="5268603" y="3160950"/>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bwMode="auto">
          <a:xfrm rot="5400000" flipH="1" flipV="1">
            <a:off x="5217560" y="3157606"/>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27" name="Straight Connector 326"/>
          <p:cNvCxnSpPr/>
          <p:nvPr/>
        </p:nvCxnSpPr>
        <p:spPr bwMode="auto">
          <a:xfrm rot="16200000" flipH="1">
            <a:off x="5224100" y="4083021"/>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3" name="Straight Connector 42"/>
          <p:cNvCxnSpPr/>
          <p:nvPr/>
        </p:nvCxnSpPr>
        <p:spPr bwMode="auto">
          <a:xfrm rot="16200000" flipH="1" flipV="1">
            <a:off x="8295493" y="4086090"/>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31" name="Straight Connector 330"/>
          <p:cNvCxnSpPr/>
          <p:nvPr/>
        </p:nvCxnSpPr>
        <p:spPr bwMode="auto">
          <a:xfrm rot="16200000" flipH="1">
            <a:off x="7346066" y="4086860"/>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20" name="Straight Connector 319"/>
          <p:cNvCxnSpPr/>
          <p:nvPr/>
        </p:nvCxnSpPr>
        <p:spPr bwMode="auto">
          <a:xfrm rot="16200000" flipH="1">
            <a:off x="5625244" y="4087760"/>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21" name="Straight Connector 320"/>
          <p:cNvCxnSpPr/>
          <p:nvPr/>
        </p:nvCxnSpPr>
        <p:spPr bwMode="auto">
          <a:xfrm rot="5400000" flipH="1" flipV="1">
            <a:off x="5676287" y="4087815"/>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4" name="Straight Connector 53"/>
          <p:cNvCxnSpPr/>
          <p:nvPr/>
        </p:nvCxnSpPr>
        <p:spPr bwMode="auto">
          <a:xfrm rot="16200000" flipH="1" flipV="1">
            <a:off x="7677358" y="4087706"/>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5" name="Straight Connector 54"/>
          <p:cNvCxnSpPr/>
          <p:nvPr/>
        </p:nvCxnSpPr>
        <p:spPr bwMode="auto">
          <a:xfrm rot="5400000" flipH="1">
            <a:off x="7623024" y="408776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32" name="Straight Connector 331"/>
          <p:cNvCxnSpPr/>
          <p:nvPr/>
        </p:nvCxnSpPr>
        <p:spPr bwMode="auto">
          <a:xfrm rot="5400000" flipH="1" flipV="1">
            <a:off x="7397109" y="4086915"/>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28" name="Straight Connector 327"/>
          <p:cNvCxnSpPr/>
          <p:nvPr/>
        </p:nvCxnSpPr>
        <p:spPr bwMode="auto">
          <a:xfrm rot="5400000" flipH="1" flipV="1">
            <a:off x="5275143" y="4083076"/>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4" name="Straight Connector 43"/>
          <p:cNvCxnSpPr/>
          <p:nvPr/>
        </p:nvCxnSpPr>
        <p:spPr bwMode="auto">
          <a:xfrm rot="5400000" flipH="1">
            <a:off x="8241159" y="4092495"/>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bwMode="auto">
          <a:xfrm rot="16200000" flipH="1" flipV="1">
            <a:off x="6178962" y="4089482"/>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2" name="Straight Connector 31"/>
          <p:cNvCxnSpPr/>
          <p:nvPr/>
        </p:nvCxnSpPr>
        <p:spPr bwMode="auto">
          <a:xfrm rot="5400000" flipH="1">
            <a:off x="6124628" y="4089537"/>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90" name="Straight Connector 89"/>
          <p:cNvCxnSpPr/>
          <p:nvPr/>
        </p:nvCxnSpPr>
        <p:spPr bwMode="auto">
          <a:xfrm rot="16200000" flipH="1" flipV="1">
            <a:off x="6823722" y="4086607"/>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91" name="Straight Connector 90"/>
          <p:cNvCxnSpPr/>
          <p:nvPr/>
        </p:nvCxnSpPr>
        <p:spPr bwMode="auto">
          <a:xfrm rot="5400000" flipH="1">
            <a:off x="6769388" y="408995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18" name="Group 119"/>
          <p:cNvGrpSpPr/>
          <p:nvPr/>
        </p:nvGrpSpPr>
        <p:grpSpPr>
          <a:xfrm flipH="1">
            <a:off x="252546" y="3129297"/>
            <a:ext cx="4297431" cy="1031428"/>
            <a:chOff x="4672146" y="3122947"/>
            <a:chExt cx="4297431" cy="1031428"/>
          </a:xfrm>
        </p:grpSpPr>
        <p:cxnSp>
          <p:nvCxnSpPr>
            <p:cNvPr id="147" name="Straight Connector 146"/>
            <p:cNvCxnSpPr/>
            <p:nvPr/>
          </p:nvCxnSpPr>
          <p:spPr bwMode="auto">
            <a:xfrm rot="16200000" flipH="1">
              <a:off x="5224100" y="4076671"/>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19" name="Group 118"/>
            <p:cNvGrpSpPr/>
            <p:nvPr/>
          </p:nvGrpSpPr>
          <p:grpSpPr>
            <a:xfrm>
              <a:off x="4672146" y="3122947"/>
              <a:ext cx="4297431" cy="1031428"/>
              <a:chOff x="4672146" y="3129297"/>
              <a:chExt cx="4297431" cy="1031428"/>
            </a:xfrm>
          </p:grpSpPr>
          <p:cxnSp>
            <p:nvCxnSpPr>
              <p:cNvPr id="149" name="Straight Connector 148"/>
              <p:cNvCxnSpPr/>
              <p:nvPr/>
            </p:nvCxnSpPr>
            <p:spPr bwMode="auto">
              <a:xfrm rot="16200000" flipH="1" flipV="1">
                <a:off x="8295493" y="4086090"/>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20" name="Group 117"/>
              <p:cNvGrpSpPr/>
              <p:nvPr/>
            </p:nvGrpSpPr>
            <p:grpSpPr>
              <a:xfrm>
                <a:off x="4672146" y="3129297"/>
                <a:ext cx="4297431" cy="1031428"/>
                <a:chOff x="4672146" y="3122947"/>
                <a:chExt cx="4297431" cy="1031428"/>
              </a:xfrm>
            </p:grpSpPr>
            <p:cxnSp>
              <p:nvCxnSpPr>
                <p:cNvPr id="151" name="Straight Connector 150"/>
                <p:cNvCxnSpPr/>
                <p:nvPr/>
              </p:nvCxnSpPr>
              <p:spPr bwMode="auto">
                <a:xfrm rot="16200000" flipH="1">
                  <a:off x="7346066" y="4080510"/>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21" name="Group 116"/>
                <p:cNvGrpSpPr/>
                <p:nvPr/>
              </p:nvGrpSpPr>
              <p:grpSpPr>
                <a:xfrm>
                  <a:off x="4672146" y="3122947"/>
                  <a:ext cx="4297431" cy="1031428"/>
                  <a:chOff x="4672146" y="3122947"/>
                  <a:chExt cx="4297431" cy="1031428"/>
                </a:xfrm>
              </p:grpSpPr>
              <p:cxnSp>
                <p:nvCxnSpPr>
                  <p:cNvPr id="153" name="Straight Arrow Connector 152"/>
                  <p:cNvCxnSpPr/>
                  <p:nvPr/>
                </p:nvCxnSpPr>
                <p:spPr bwMode="auto">
                  <a:xfrm flipV="1">
                    <a:off x="6891463" y="3635600"/>
                    <a:ext cx="2077428" cy="42999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22" name="Group 115"/>
                  <p:cNvGrpSpPr/>
                  <p:nvPr/>
                </p:nvGrpSpPr>
                <p:grpSpPr>
                  <a:xfrm>
                    <a:off x="4672146" y="3122947"/>
                    <a:ext cx="4297431" cy="1031428"/>
                    <a:chOff x="4672146" y="3122947"/>
                    <a:chExt cx="4297431" cy="1031428"/>
                  </a:xfrm>
                </p:grpSpPr>
                <p:cxnSp>
                  <p:nvCxnSpPr>
                    <p:cNvPr id="155" name="Straight Arrow Connector 154"/>
                    <p:cNvCxnSpPr/>
                    <p:nvPr/>
                  </p:nvCxnSpPr>
                  <p:spPr bwMode="auto">
                    <a:xfrm flipV="1">
                      <a:off x="4678326" y="3207224"/>
                      <a:ext cx="2111435" cy="445060"/>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56" name="Straight Connector 155"/>
                    <p:cNvCxnSpPr/>
                    <p:nvPr/>
                  </p:nvCxnSpPr>
                  <p:spPr bwMode="auto">
                    <a:xfrm rot="5400000" flipH="1">
                      <a:off x="6808758" y="3140243"/>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57" name="Straight Connector 156"/>
                    <p:cNvCxnSpPr/>
                    <p:nvPr/>
                  </p:nvCxnSpPr>
                  <p:spPr bwMode="auto">
                    <a:xfrm rot="16200000" flipH="1" flipV="1">
                      <a:off x="6754424" y="3143587"/>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58" name="Straight Arrow Connector 157"/>
                    <p:cNvCxnSpPr/>
                    <p:nvPr/>
                  </p:nvCxnSpPr>
                  <p:spPr bwMode="auto">
                    <a:xfrm>
                      <a:off x="6876499" y="3208328"/>
                      <a:ext cx="2077428" cy="42999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23" name="Group 114"/>
                    <p:cNvGrpSpPr/>
                    <p:nvPr/>
                  </p:nvGrpSpPr>
                  <p:grpSpPr>
                    <a:xfrm>
                      <a:off x="4672146" y="3124541"/>
                      <a:ext cx="4297431" cy="1029834"/>
                      <a:chOff x="4672146" y="3124541"/>
                      <a:chExt cx="4297431" cy="1029834"/>
                    </a:xfrm>
                  </p:grpSpPr>
                  <p:cxnSp>
                    <p:nvCxnSpPr>
                      <p:cNvPr id="160" name="Straight Arrow Connector 159"/>
                      <p:cNvCxnSpPr/>
                      <p:nvPr/>
                    </p:nvCxnSpPr>
                    <p:spPr bwMode="auto">
                      <a:xfrm>
                        <a:off x="4677507" y="3632633"/>
                        <a:ext cx="973315" cy="43553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61" name="Straight Connector 160"/>
                      <p:cNvCxnSpPr/>
                      <p:nvPr/>
                    </p:nvCxnSpPr>
                    <p:spPr bwMode="auto">
                      <a:xfrm rot="16200000" flipH="1">
                        <a:off x="5625244" y="4081410"/>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62" name="Straight Connector 161"/>
                      <p:cNvCxnSpPr/>
                      <p:nvPr/>
                    </p:nvCxnSpPr>
                    <p:spPr bwMode="auto">
                      <a:xfrm rot="5400000" flipH="1" flipV="1">
                        <a:off x="5676287" y="4081465"/>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63" name="Straight Arrow Connector 162"/>
                      <p:cNvCxnSpPr/>
                      <p:nvPr/>
                    </p:nvCxnSpPr>
                    <p:spPr bwMode="auto">
                      <a:xfrm rot="10800000" flipV="1">
                        <a:off x="5740957" y="3211697"/>
                        <a:ext cx="1924200" cy="852395"/>
                      </a:xfrm>
                      <a:prstGeom prst="straightConnector1">
                        <a:avLst/>
                      </a:prstGeom>
                      <a:ln>
                        <a:solidFill>
                          <a:srgbClr val="9900CC"/>
                        </a:solidFill>
                        <a:headEnd type="stealth" w="med" len="med"/>
                        <a:tailEnd type="none"/>
                      </a:ln>
                    </p:spPr>
                    <p:style>
                      <a:lnRef idx="2">
                        <a:schemeClr val="accent5"/>
                      </a:lnRef>
                      <a:fillRef idx="0">
                        <a:schemeClr val="accent5"/>
                      </a:fillRef>
                      <a:effectRef idx="1">
                        <a:schemeClr val="accent5"/>
                      </a:effectRef>
                      <a:fontRef idx="minor">
                        <a:schemeClr val="tx1"/>
                      </a:fontRef>
                    </p:style>
                  </p:cxnSp>
                  <p:cxnSp>
                    <p:nvCxnSpPr>
                      <p:cNvPr id="164" name="Straight Connector 163"/>
                      <p:cNvCxnSpPr/>
                      <p:nvPr/>
                    </p:nvCxnSpPr>
                    <p:spPr bwMode="auto">
                      <a:xfrm rot="5400000" flipH="1">
                        <a:off x="7683898" y="3146571"/>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65" name="Straight Connector 164"/>
                      <p:cNvCxnSpPr/>
                      <p:nvPr/>
                    </p:nvCxnSpPr>
                    <p:spPr bwMode="auto">
                      <a:xfrm rot="16200000" flipH="1" flipV="1">
                        <a:off x="7629564" y="3149915"/>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66" name="Straight Arrow Connector 165"/>
                      <p:cNvCxnSpPr/>
                      <p:nvPr/>
                    </p:nvCxnSpPr>
                    <p:spPr bwMode="auto">
                      <a:xfrm>
                        <a:off x="7747908" y="3207560"/>
                        <a:ext cx="1110024" cy="523484"/>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25" name="Group 113"/>
                      <p:cNvGrpSpPr/>
                      <p:nvPr/>
                    </p:nvGrpSpPr>
                    <p:grpSpPr>
                      <a:xfrm>
                        <a:off x="4672146" y="3124541"/>
                        <a:ext cx="4297431" cy="1029834"/>
                        <a:chOff x="4672146" y="3124541"/>
                        <a:chExt cx="4297431" cy="1029834"/>
                      </a:xfrm>
                    </p:grpSpPr>
                    <p:cxnSp>
                      <p:nvCxnSpPr>
                        <p:cNvPr id="168" name="Straight Connector 167"/>
                        <p:cNvCxnSpPr/>
                        <p:nvPr/>
                      </p:nvCxnSpPr>
                      <p:spPr bwMode="auto">
                        <a:xfrm rot="5400000" flipH="1" flipV="1">
                          <a:off x="5618704" y="3146517"/>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69" name="Straight Connector 168"/>
                        <p:cNvCxnSpPr/>
                        <p:nvPr/>
                      </p:nvCxnSpPr>
                      <p:spPr bwMode="auto">
                        <a:xfrm rot="16200000" flipH="1">
                          <a:off x="5669747" y="314986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0" name="Straight Arrow Connector 169"/>
                        <p:cNvCxnSpPr/>
                        <p:nvPr/>
                      </p:nvCxnSpPr>
                      <p:spPr bwMode="auto">
                        <a:xfrm rot="10800000">
                          <a:off x="5734417" y="3214824"/>
                          <a:ext cx="1924200" cy="852395"/>
                        </a:xfrm>
                        <a:prstGeom prst="straightConnector1">
                          <a:avLst/>
                        </a:prstGeom>
                        <a:ln>
                          <a:solidFill>
                            <a:srgbClr val="9900CC"/>
                          </a:solidFill>
                          <a:headEnd type="stealth" w="med" len="med"/>
                          <a:tailEnd type="none"/>
                        </a:ln>
                      </p:spPr>
                      <p:style>
                        <a:lnRef idx="2">
                          <a:schemeClr val="accent5"/>
                        </a:lnRef>
                        <a:fillRef idx="0">
                          <a:schemeClr val="accent5"/>
                        </a:fillRef>
                        <a:effectRef idx="1">
                          <a:schemeClr val="accent5"/>
                        </a:effectRef>
                        <a:fontRef idx="minor">
                          <a:schemeClr val="tx1"/>
                        </a:fontRef>
                      </p:style>
                    </p:cxnSp>
                    <p:cxnSp>
                      <p:nvCxnSpPr>
                        <p:cNvPr id="171" name="Straight Connector 170"/>
                        <p:cNvCxnSpPr/>
                        <p:nvPr/>
                      </p:nvCxnSpPr>
                      <p:spPr bwMode="auto">
                        <a:xfrm rot="16200000" flipH="1" flipV="1">
                          <a:off x="7677358" y="4081356"/>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2" name="Straight Connector 171"/>
                        <p:cNvCxnSpPr/>
                        <p:nvPr/>
                      </p:nvCxnSpPr>
                      <p:spPr bwMode="auto">
                        <a:xfrm rot="5400000" flipH="1">
                          <a:off x="7623024" y="408141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3" name="Straight Arrow Connector 172"/>
                        <p:cNvCxnSpPr/>
                        <p:nvPr/>
                      </p:nvCxnSpPr>
                      <p:spPr bwMode="auto">
                        <a:xfrm flipV="1">
                          <a:off x="7741368" y="3547872"/>
                          <a:ext cx="1110024" cy="523484"/>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27" name="Group 112"/>
                        <p:cNvGrpSpPr/>
                        <p:nvPr/>
                      </p:nvGrpSpPr>
                      <p:grpSpPr>
                        <a:xfrm>
                          <a:off x="4672146" y="3124541"/>
                          <a:ext cx="4297431" cy="1029834"/>
                          <a:chOff x="4672146" y="3124541"/>
                          <a:chExt cx="4297431" cy="1029834"/>
                        </a:xfrm>
                      </p:grpSpPr>
                      <p:cxnSp>
                        <p:nvCxnSpPr>
                          <p:cNvPr id="175" name="Straight Connector 174"/>
                          <p:cNvCxnSpPr/>
                          <p:nvPr/>
                        </p:nvCxnSpPr>
                        <p:spPr bwMode="auto">
                          <a:xfrm rot="5400000" flipH="1">
                            <a:off x="6185502" y="3144795"/>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6" name="Straight Connector 175"/>
                          <p:cNvCxnSpPr/>
                          <p:nvPr/>
                        </p:nvCxnSpPr>
                        <p:spPr bwMode="auto">
                          <a:xfrm rot="16200000" flipH="1" flipV="1">
                            <a:off x="6131168" y="3148139"/>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7" name="Straight Connector 176"/>
                          <p:cNvCxnSpPr/>
                          <p:nvPr/>
                        </p:nvCxnSpPr>
                        <p:spPr bwMode="auto">
                          <a:xfrm rot="5400000" flipH="1" flipV="1">
                            <a:off x="7397109" y="4080565"/>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8" name="Straight Arrow Connector 177"/>
                          <p:cNvCxnSpPr/>
                          <p:nvPr/>
                        </p:nvCxnSpPr>
                        <p:spPr bwMode="auto">
                          <a:xfrm rot="5400000" flipH="1" flipV="1">
                            <a:off x="7423110" y="3217905"/>
                            <a:ext cx="881300" cy="835786"/>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79" name="Straight Connector 178"/>
                          <p:cNvCxnSpPr/>
                          <p:nvPr/>
                        </p:nvCxnSpPr>
                        <p:spPr bwMode="auto">
                          <a:xfrm rot="5400000" flipH="1">
                            <a:off x="8302033" y="3141837"/>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0" name="Straight Connector 179"/>
                          <p:cNvCxnSpPr/>
                          <p:nvPr/>
                        </p:nvCxnSpPr>
                        <p:spPr bwMode="auto">
                          <a:xfrm rot="16200000" flipH="1" flipV="1">
                            <a:off x="8247699" y="314518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1" name="Straight Arrow Connector 180"/>
                          <p:cNvCxnSpPr/>
                          <p:nvPr/>
                        </p:nvCxnSpPr>
                        <p:spPr bwMode="auto">
                          <a:xfrm>
                            <a:off x="8356129" y="3207560"/>
                            <a:ext cx="509118" cy="416342"/>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82" name="Straight Arrow Connector 181"/>
                          <p:cNvCxnSpPr/>
                          <p:nvPr/>
                        </p:nvCxnSpPr>
                        <p:spPr bwMode="auto">
                          <a:xfrm>
                            <a:off x="4677507" y="3638067"/>
                            <a:ext cx="563067" cy="43118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83" name="Straight Connector 182"/>
                          <p:cNvCxnSpPr/>
                          <p:nvPr/>
                        </p:nvCxnSpPr>
                        <p:spPr bwMode="auto">
                          <a:xfrm rot="5400000" flipH="1" flipV="1">
                            <a:off x="5275143" y="4076726"/>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4" name="Straight Arrow Connector 183"/>
                          <p:cNvCxnSpPr/>
                          <p:nvPr/>
                        </p:nvCxnSpPr>
                        <p:spPr bwMode="auto">
                          <a:xfrm rot="5400000" flipH="1" flipV="1">
                            <a:off x="5321978" y="3229697"/>
                            <a:ext cx="850969" cy="814973"/>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85" name="Straight Arrow Connector 184"/>
                          <p:cNvCxnSpPr/>
                          <p:nvPr/>
                        </p:nvCxnSpPr>
                        <p:spPr bwMode="auto">
                          <a:xfrm>
                            <a:off x="6250113" y="3203423"/>
                            <a:ext cx="1119217" cy="86911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33" name="Group 111"/>
                          <p:cNvGrpSpPr/>
                          <p:nvPr/>
                        </p:nvGrpSpPr>
                        <p:grpSpPr>
                          <a:xfrm>
                            <a:off x="4672146" y="3130121"/>
                            <a:ext cx="4297431" cy="1024254"/>
                            <a:chOff x="4672146" y="3130121"/>
                            <a:chExt cx="4297431" cy="1024254"/>
                          </a:xfrm>
                        </p:grpSpPr>
                        <p:cxnSp>
                          <p:nvCxnSpPr>
                            <p:cNvPr id="187" name="Straight Connector 186"/>
                            <p:cNvCxnSpPr/>
                            <p:nvPr/>
                          </p:nvCxnSpPr>
                          <p:spPr bwMode="auto">
                            <a:xfrm rot="5400000" flipH="1" flipV="1">
                              <a:off x="7339526" y="3147417"/>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8" name="Straight Connector 29"/>
                            <p:cNvCxnSpPr/>
                            <p:nvPr/>
                          </p:nvCxnSpPr>
                          <p:spPr bwMode="auto">
                            <a:xfrm rot="16200000" flipH="1">
                              <a:off x="7390569" y="315076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9" name="Straight Arrow Connector 188"/>
                            <p:cNvCxnSpPr/>
                            <p:nvPr/>
                          </p:nvCxnSpPr>
                          <p:spPr bwMode="auto">
                            <a:xfrm rot="16200000" flipH="1">
                              <a:off x="7416570" y="3225225"/>
                              <a:ext cx="881300" cy="835786"/>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90" name="Straight Connector 189"/>
                            <p:cNvCxnSpPr/>
                            <p:nvPr/>
                          </p:nvCxnSpPr>
                          <p:spPr bwMode="auto">
                            <a:xfrm rot="5400000" flipH="1">
                              <a:off x="8241159" y="4086145"/>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1" name="Straight Arrow Connector 190"/>
                            <p:cNvCxnSpPr/>
                            <p:nvPr/>
                          </p:nvCxnSpPr>
                          <p:spPr bwMode="auto">
                            <a:xfrm flipV="1">
                              <a:off x="8349589" y="3655014"/>
                              <a:ext cx="509118" cy="416342"/>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34" name="Group 110"/>
                            <p:cNvGrpSpPr/>
                            <p:nvPr/>
                          </p:nvGrpSpPr>
                          <p:grpSpPr>
                            <a:xfrm>
                              <a:off x="4672146" y="3133960"/>
                              <a:ext cx="4297431" cy="1017871"/>
                              <a:chOff x="4672146" y="3133960"/>
                              <a:chExt cx="4297431" cy="1017871"/>
                            </a:xfrm>
                          </p:grpSpPr>
                          <p:cxnSp>
                            <p:nvCxnSpPr>
                              <p:cNvPr id="193" name="Straight Connector 192"/>
                              <p:cNvCxnSpPr/>
                              <p:nvPr/>
                            </p:nvCxnSpPr>
                            <p:spPr bwMode="auto">
                              <a:xfrm rot="16200000" flipH="1" flipV="1">
                                <a:off x="6178962" y="4083132"/>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4" name="Straight Connector 193"/>
                              <p:cNvCxnSpPr/>
                              <p:nvPr/>
                            </p:nvCxnSpPr>
                            <p:spPr bwMode="auto">
                              <a:xfrm rot="5400000" flipH="1">
                                <a:off x="6124628" y="4083187"/>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5" name="Straight Connector 194"/>
                              <p:cNvCxnSpPr/>
                              <p:nvPr/>
                            </p:nvCxnSpPr>
                            <p:spPr bwMode="auto">
                              <a:xfrm rot="16200000" flipH="1">
                                <a:off x="5268603" y="3154600"/>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6" name="Straight Arrow Connector 195"/>
                              <p:cNvCxnSpPr/>
                              <p:nvPr/>
                            </p:nvCxnSpPr>
                            <p:spPr bwMode="auto">
                              <a:xfrm flipV="1">
                                <a:off x="6243573" y="3206374"/>
                                <a:ext cx="1119217" cy="86911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36" name="Group 109"/>
                              <p:cNvGrpSpPr/>
                              <p:nvPr/>
                            </p:nvGrpSpPr>
                            <p:grpSpPr>
                              <a:xfrm>
                                <a:off x="4672146" y="3133961"/>
                                <a:ext cx="4297431" cy="1017870"/>
                                <a:chOff x="4672146" y="3133961"/>
                                <a:chExt cx="4297431" cy="1017870"/>
                              </a:xfrm>
                            </p:grpSpPr>
                            <p:cxnSp>
                              <p:nvCxnSpPr>
                                <p:cNvPr id="198" name="Straight Connector 197"/>
                                <p:cNvCxnSpPr/>
                                <p:nvPr/>
                              </p:nvCxnSpPr>
                              <p:spPr bwMode="auto">
                                <a:xfrm rot="5400000" flipH="1" flipV="1">
                                  <a:off x="5217560" y="3151256"/>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9" name="Straight Arrow Connector 198"/>
                                <p:cNvCxnSpPr/>
                                <p:nvPr/>
                              </p:nvCxnSpPr>
                              <p:spPr bwMode="auto">
                                <a:xfrm rot="16200000" flipH="1">
                                  <a:off x="5315438" y="3234246"/>
                                  <a:ext cx="850969" cy="814973"/>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37" name="Group 108"/>
                                <p:cNvGrpSpPr/>
                                <p:nvPr/>
                              </p:nvGrpSpPr>
                              <p:grpSpPr>
                                <a:xfrm>
                                  <a:off x="4672146" y="3209664"/>
                                  <a:ext cx="4297431" cy="942167"/>
                                  <a:chOff x="4672146" y="3209664"/>
                                  <a:chExt cx="4297431" cy="942167"/>
                                </a:xfrm>
                              </p:grpSpPr>
                              <p:cxnSp>
                                <p:nvCxnSpPr>
                                  <p:cNvPr id="201" name="Straight Arrow Connector 200"/>
                                  <p:cNvCxnSpPr/>
                                  <p:nvPr/>
                                </p:nvCxnSpPr>
                                <p:spPr bwMode="auto">
                                  <a:xfrm flipV="1">
                                    <a:off x="4678326" y="3277040"/>
                                    <a:ext cx="4291251" cy="375244"/>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39" name="Group 107"/>
                                  <p:cNvGrpSpPr/>
                                  <p:nvPr/>
                                </p:nvGrpSpPr>
                                <p:grpSpPr>
                                  <a:xfrm>
                                    <a:off x="4672146" y="3209664"/>
                                    <a:ext cx="4291251" cy="942167"/>
                                    <a:chOff x="4672146" y="3209664"/>
                                    <a:chExt cx="4291251" cy="942167"/>
                                  </a:xfrm>
                                </p:grpSpPr>
                                <p:cxnSp>
                                  <p:nvCxnSpPr>
                                    <p:cNvPr id="203" name="Straight Arrow Connector 202"/>
                                    <p:cNvCxnSpPr/>
                                    <p:nvPr/>
                                  </p:nvCxnSpPr>
                                  <p:spPr bwMode="auto">
                                    <a:xfrm>
                                      <a:off x="4693290" y="3634496"/>
                                      <a:ext cx="2111435" cy="445060"/>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04" name="Straight Connector 203"/>
                                    <p:cNvCxnSpPr/>
                                    <p:nvPr/>
                                  </p:nvCxnSpPr>
                                  <p:spPr bwMode="auto">
                                    <a:xfrm rot="16200000" flipH="1" flipV="1">
                                      <a:off x="6823722" y="4080257"/>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05" name="Straight Connector 204"/>
                                    <p:cNvCxnSpPr/>
                                    <p:nvPr/>
                                  </p:nvCxnSpPr>
                                  <p:spPr bwMode="auto">
                                    <a:xfrm rot="5400000" flipH="1">
                                      <a:off x="6769388" y="408360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40" name="Group 106"/>
                                    <p:cNvGrpSpPr/>
                                    <p:nvPr/>
                                  </p:nvGrpSpPr>
                                  <p:grpSpPr>
                                    <a:xfrm>
                                      <a:off x="4672146" y="3209664"/>
                                      <a:ext cx="4291251" cy="811746"/>
                                      <a:chOff x="4672146" y="3209664"/>
                                      <a:chExt cx="4291251" cy="811746"/>
                                    </a:xfrm>
                                  </p:grpSpPr>
                                  <p:grpSp>
                                    <p:nvGrpSpPr>
                                      <p:cNvPr id="41" name="Group 105"/>
                                      <p:cNvGrpSpPr/>
                                      <p:nvPr/>
                                    </p:nvGrpSpPr>
                                    <p:grpSpPr>
                                      <a:xfrm>
                                        <a:off x="4678587" y="3209664"/>
                                        <a:ext cx="4280579" cy="436619"/>
                                        <a:chOff x="4678587" y="3209664"/>
                                        <a:chExt cx="4280579" cy="436619"/>
                                      </a:xfrm>
                                    </p:grpSpPr>
                                    <p:cxnSp>
                                      <p:nvCxnSpPr>
                                        <p:cNvPr id="209" name="Straight Arrow Connector 14"/>
                                        <p:cNvCxnSpPr/>
                                        <p:nvPr/>
                                      </p:nvCxnSpPr>
                                      <p:spPr bwMode="auto">
                                        <a:xfrm flipV="1">
                                          <a:off x="4678587" y="3210744"/>
                                          <a:ext cx="973315" cy="43553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10" name="Straight Arrow Connector 209"/>
                                        <p:cNvCxnSpPr/>
                                        <p:nvPr/>
                                      </p:nvCxnSpPr>
                                      <p:spPr bwMode="auto">
                                        <a:xfrm flipV="1">
                                          <a:off x="4678587" y="3209664"/>
                                          <a:ext cx="563067" cy="43118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11" name="Straight Arrow Connector 210"/>
                                        <p:cNvCxnSpPr/>
                                        <p:nvPr/>
                                      </p:nvCxnSpPr>
                                      <p:spPr bwMode="auto">
                                        <a:xfrm>
                                          <a:off x="4684061" y="3635393"/>
                                          <a:ext cx="4275105" cy="7151"/>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cxnSp>
                                    <p:nvCxnSpPr>
                                      <p:cNvPr id="208" name="Straight Arrow Connector 207"/>
                                      <p:cNvCxnSpPr/>
                                      <p:nvPr/>
                                    </p:nvCxnSpPr>
                                    <p:spPr bwMode="auto">
                                      <a:xfrm>
                                        <a:off x="4672146" y="3646166"/>
                                        <a:ext cx="4291251" cy="375244"/>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grpSp>
                            </p:grpSp>
                          </p:grpSp>
                        </p:grpSp>
                      </p:grpSp>
                    </p:grpSp>
                  </p:grpSp>
                </p:grpSp>
              </p:grpSp>
            </p:grpSp>
          </p:grpSp>
        </p:grpSp>
      </p:grpSp>
      <p:sp>
        <p:nvSpPr>
          <p:cNvPr id="75" name="Rectangle 74"/>
          <p:cNvSpPr/>
          <p:nvPr/>
        </p:nvSpPr>
        <p:spPr bwMode="auto">
          <a:xfrm>
            <a:off x="4790567" y="3052525"/>
            <a:ext cx="4166909" cy="169200"/>
          </a:xfrm>
          <a:prstGeom prst="rect">
            <a:avLst/>
          </a:prstGeom>
          <a:solidFill>
            <a:schemeClr val="accent3">
              <a:lumMod val="5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000066"/>
              </a:solidFill>
            </a:endParaRPr>
          </a:p>
        </p:txBody>
      </p:sp>
      <p:sp>
        <p:nvSpPr>
          <p:cNvPr id="76" name="Rectangle 75"/>
          <p:cNvSpPr/>
          <p:nvPr/>
        </p:nvSpPr>
        <p:spPr bwMode="auto">
          <a:xfrm>
            <a:off x="4792415" y="4077115"/>
            <a:ext cx="4165061" cy="169200"/>
          </a:xfrm>
          <a:prstGeom prst="rect">
            <a:avLst/>
          </a:prstGeom>
          <a:solidFill>
            <a:schemeClr val="accent3">
              <a:lumMod val="5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B2B2B2"/>
              </a:solidFill>
            </a:endParaRPr>
          </a:p>
        </p:txBody>
      </p:sp>
      <p:sp>
        <p:nvSpPr>
          <p:cNvPr id="72" name="Rectangle 71"/>
          <p:cNvSpPr/>
          <p:nvPr/>
        </p:nvSpPr>
        <p:spPr bwMode="auto">
          <a:xfrm>
            <a:off x="283211" y="4082025"/>
            <a:ext cx="4148254" cy="167268"/>
          </a:xfrm>
          <a:prstGeom prst="rect">
            <a:avLst/>
          </a:prstGeom>
          <a:solidFill>
            <a:schemeClr val="accent3">
              <a:lumMod val="5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B2B2B2"/>
              </a:solidFill>
            </a:endParaRPr>
          </a:p>
        </p:txBody>
      </p:sp>
      <p:sp>
        <p:nvSpPr>
          <p:cNvPr id="71" name="Rectangle 70"/>
          <p:cNvSpPr/>
          <p:nvPr/>
        </p:nvSpPr>
        <p:spPr bwMode="auto">
          <a:xfrm>
            <a:off x="273412" y="3053604"/>
            <a:ext cx="4148254" cy="167268"/>
          </a:xfrm>
          <a:prstGeom prst="rect">
            <a:avLst/>
          </a:prstGeom>
          <a:solidFill>
            <a:schemeClr val="accent3">
              <a:lumMod val="5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B2B2B2"/>
              </a:solidFill>
            </a:endParaRPr>
          </a:p>
        </p:txBody>
      </p:sp>
      <p:grpSp>
        <p:nvGrpSpPr>
          <p:cNvPr id="42" name="Group 144"/>
          <p:cNvGrpSpPr/>
          <p:nvPr/>
        </p:nvGrpSpPr>
        <p:grpSpPr>
          <a:xfrm>
            <a:off x="1799082" y="1701800"/>
            <a:ext cx="1346200" cy="1377950"/>
            <a:chOff x="4895850" y="1701800"/>
            <a:chExt cx="1346200" cy="1377950"/>
          </a:xfrm>
        </p:grpSpPr>
        <p:grpSp>
          <p:nvGrpSpPr>
            <p:cNvPr id="46" name="Group 143"/>
            <p:cNvGrpSpPr/>
            <p:nvPr/>
          </p:nvGrpSpPr>
          <p:grpSpPr>
            <a:xfrm>
              <a:off x="4895850" y="1701800"/>
              <a:ext cx="1339850" cy="273050"/>
              <a:chOff x="4895850" y="1701800"/>
              <a:chExt cx="1339850" cy="273050"/>
            </a:xfrm>
          </p:grpSpPr>
          <p:sp>
            <p:nvSpPr>
              <p:cNvPr id="134" name="TextBox 133"/>
              <p:cNvSpPr txBox="1"/>
              <p:nvPr/>
            </p:nvSpPr>
            <p:spPr>
              <a:xfrm>
                <a:off x="4895850" y="1701800"/>
                <a:ext cx="1155700" cy="2730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18000" rIns="18000" anchor="ctr"/>
              <a:lstStyle/>
              <a:p>
                <a:pPr algn="ctr" fontAlgn="base">
                  <a:spcBef>
                    <a:spcPct val="0"/>
                  </a:spcBef>
                  <a:spcAft>
                    <a:spcPct val="0"/>
                  </a:spcAft>
                </a:pPr>
                <a:r>
                  <a:rPr lang="en-US" sz="1600" b="1" dirty="0" smtClean="0">
                    <a:solidFill>
                      <a:srgbClr val="000000"/>
                    </a:solidFill>
                  </a:rPr>
                  <a:t>Stainless</a:t>
                </a:r>
                <a:endParaRPr lang="he-IL" sz="1600" b="1" dirty="0">
                  <a:solidFill>
                    <a:srgbClr val="000000"/>
                  </a:solidFill>
                </a:endParaRPr>
              </a:p>
            </p:txBody>
          </p:sp>
          <p:cxnSp>
            <p:nvCxnSpPr>
              <p:cNvPr id="141" name="Straight Connector 140"/>
              <p:cNvCxnSpPr/>
              <p:nvPr/>
            </p:nvCxnSpPr>
            <p:spPr bwMode="auto">
              <a:xfrm>
                <a:off x="6064250" y="1835150"/>
                <a:ext cx="171450" cy="0"/>
              </a:xfrm>
              <a:prstGeom prst="line">
                <a:avLst/>
              </a:prstGeom>
              <a:noFill/>
              <a:ln w="9525">
                <a:solidFill>
                  <a:srgbClr val="969696"/>
                </a:solidFill>
                <a:round/>
                <a:headEnd/>
                <a:tailEnd/>
              </a:ln>
            </p:spPr>
          </p:cxnSp>
        </p:grpSp>
        <p:cxnSp>
          <p:nvCxnSpPr>
            <p:cNvPr id="143" name="Straight Arrow Connector 142"/>
            <p:cNvCxnSpPr/>
            <p:nvPr/>
          </p:nvCxnSpPr>
          <p:spPr bwMode="auto">
            <a:xfrm rot="16200000" flipH="1">
              <a:off x="5613400" y="2451100"/>
              <a:ext cx="1250950" cy="6350"/>
            </a:xfrm>
            <a:prstGeom prst="straightConnector1">
              <a:avLst/>
            </a:prstGeom>
            <a:noFill/>
            <a:ln w="9525">
              <a:solidFill>
                <a:srgbClr val="969696"/>
              </a:solidFill>
              <a:round/>
              <a:headEnd/>
              <a:tailEnd type="triangle" w="med" len="med"/>
            </a:ln>
          </p:spPr>
        </p:cxnSp>
      </p:grpSp>
      <p:grpSp>
        <p:nvGrpSpPr>
          <p:cNvPr id="47" name="Group 89"/>
          <p:cNvGrpSpPr>
            <a:grpSpLocks/>
          </p:cNvGrpSpPr>
          <p:nvPr/>
        </p:nvGrpSpPr>
        <p:grpSpPr bwMode="auto">
          <a:xfrm>
            <a:off x="6335713" y="1694088"/>
            <a:ext cx="2238375" cy="1517650"/>
            <a:chOff x="3060" y="1530"/>
            <a:chExt cx="1410" cy="956"/>
          </a:xfrm>
        </p:grpSpPr>
        <p:sp>
          <p:nvSpPr>
            <p:cNvPr id="343" name="Text Box 90"/>
            <p:cNvSpPr txBox="1">
              <a:spLocks noChangeArrowheads="1"/>
            </p:cNvSpPr>
            <p:nvPr/>
          </p:nvSpPr>
          <p:spPr bwMode="auto">
            <a:xfrm>
              <a:off x="3457" y="1915"/>
              <a:ext cx="1013" cy="18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18000" rIns="18000" anchor="ctr"/>
            <a:lstStyle/>
            <a:p>
              <a:pPr algn="ctr" fontAlgn="base">
                <a:spcBef>
                  <a:spcPct val="0"/>
                </a:spcBef>
                <a:spcAft>
                  <a:spcPct val="0"/>
                </a:spcAft>
              </a:pPr>
              <a:r>
                <a:rPr lang="en-US" sz="1600" b="1" dirty="0">
                  <a:solidFill>
                    <a:srgbClr val="000000"/>
                  </a:solidFill>
                </a:rPr>
                <a:t>Quartz Tube</a:t>
              </a:r>
            </a:p>
          </p:txBody>
        </p:sp>
        <p:sp>
          <p:nvSpPr>
            <p:cNvPr id="344" name="Line 91"/>
            <p:cNvSpPr>
              <a:spLocks noChangeShapeType="1"/>
            </p:cNvSpPr>
            <p:nvPr/>
          </p:nvSpPr>
          <p:spPr bwMode="auto">
            <a:xfrm flipH="1">
              <a:off x="3060" y="1617"/>
              <a:ext cx="0" cy="815"/>
            </a:xfrm>
            <a:prstGeom prst="line">
              <a:avLst/>
            </a:prstGeom>
            <a:noFill/>
            <a:ln w="9525">
              <a:solidFill>
                <a:srgbClr val="969696"/>
              </a:solidFill>
              <a:round/>
              <a:headEnd/>
              <a:tailEnd type="triangle" w="med" len="med"/>
            </a:ln>
          </p:spPr>
          <p:txBody>
            <a:bodyPr/>
            <a:lstStyle/>
            <a:p>
              <a:pPr algn="l" rtl="0" eaLnBrk="0" fontAlgn="base" hangingPunct="0">
                <a:spcBef>
                  <a:spcPct val="0"/>
                </a:spcBef>
                <a:spcAft>
                  <a:spcPct val="0"/>
                </a:spcAft>
              </a:pPr>
              <a:endParaRPr lang="he-IL" sz="2000" dirty="0">
                <a:solidFill>
                  <a:srgbClr val="000066"/>
                </a:solidFill>
              </a:endParaRPr>
            </a:p>
          </p:txBody>
        </p:sp>
        <p:grpSp>
          <p:nvGrpSpPr>
            <p:cNvPr id="48" name="Group 92"/>
            <p:cNvGrpSpPr>
              <a:grpSpLocks/>
            </p:cNvGrpSpPr>
            <p:nvPr/>
          </p:nvGrpSpPr>
          <p:grpSpPr bwMode="auto">
            <a:xfrm>
              <a:off x="3060" y="1530"/>
              <a:ext cx="906" cy="182"/>
              <a:chOff x="3060" y="1554"/>
              <a:chExt cx="906" cy="182"/>
            </a:xfrm>
          </p:grpSpPr>
          <p:sp>
            <p:nvSpPr>
              <p:cNvPr id="349" name="Text Box 93"/>
              <p:cNvSpPr txBox="1">
                <a:spLocks noChangeArrowheads="1"/>
              </p:cNvSpPr>
              <p:nvPr/>
            </p:nvSpPr>
            <p:spPr bwMode="auto">
              <a:xfrm>
                <a:off x="3121" y="1554"/>
                <a:ext cx="845" cy="18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18000" rIns="18000" anchor="ctr"/>
              <a:lstStyle/>
              <a:p>
                <a:pPr algn="ctr" fontAlgn="base">
                  <a:spcBef>
                    <a:spcPct val="0"/>
                  </a:spcBef>
                  <a:spcAft>
                    <a:spcPct val="0"/>
                  </a:spcAft>
                </a:pPr>
                <a:r>
                  <a:rPr lang="en-US" sz="1600" b="1" dirty="0">
                    <a:solidFill>
                      <a:srgbClr val="000000"/>
                    </a:solidFill>
                  </a:rPr>
                  <a:t>Air </a:t>
                </a:r>
                <a:r>
                  <a:rPr lang="en-US" sz="1600" b="1" dirty="0" smtClean="0">
                    <a:solidFill>
                      <a:srgbClr val="000000"/>
                    </a:solidFill>
                  </a:rPr>
                  <a:t>Block</a:t>
                </a:r>
                <a:endParaRPr lang="en-US" sz="1600" b="1" dirty="0">
                  <a:solidFill>
                    <a:srgbClr val="000000"/>
                  </a:solidFill>
                </a:endParaRPr>
              </a:p>
            </p:txBody>
          </p:sp>
          <p:sp>
            <p:nvSpPr>
              <p:cNvPr id="350" name="Line 94"/>
              <p:cNvSpPr>
                <a:spLocks noChangeShapeType="1"/>
              </p:cNvSpPr>
              <p:nvPr/>
            </p:nvSpPr>
            <p:spPr bwMode="auto">
              <a:xfrm>
                <a:off x="3060" y="1641"/>
                <a:ext cx="61" cy="0"/>
              </a:xfrm>
              <a:prstGeom prst="line">
                <a:avLst/>
              </a:prstGeom>
              <a:noFill/>
              <a:ln w="9525">
                <a:solidFill>
                  <a:srgbClr val="969696"/>
                </a:solidFill>
                <a:round/>
                <a:headEnd/>
                <a:tailEnd/>
              </a:ln>
            </p:spPr>
            <p:txBody>
              <a:bodyPr/>
              <a:lstStyle/>
              <a:p>
                <a:pPr algn="l" rtl="0" eaLnBrk="0" fontAlgn="base" hangingPunct="0">
                  <a:spcBef>
                    <a:spcPct val="0"/>
                  </a:spcBef>
                  <a:spcAft>
                    <a:spcPct val="0"/>
                  </a:spcAft>
                </a:pPr>
                <a:endParaRPr lang="he-IL" sz="2000" dirty="0">
                  <a:solidFill>
                    <a:srgbClr val="000066"/>
                  </a:solidFill>
                </a:endParaRPr>
              </a:p>
            </p:txBody>
          </p:sp>
        </p:grpSp>
        <p:grpSp>
          <p:nvGrpSpPr>
            <p:cNvPr id="52" name="Group 95"/>
            <p:cNvGrpSpPr>
              <a:grpSpLocks/>
            </p:cNvGrpSpPr>
            <p:nvPr/>
          </p:nvGrpSpPr>
          <p:grpSpPr bwMode="auto">
            <a:xfrm>
              <a:off x="3374" y="1999"/>
              <a:ext cx="82" cy="487"/>
              <a:chOff x="3374" y="1967"/>
              <a:chExt cx="82" cy="487"/>
            </a:xfrm>
          </p:grpSpPr>
          <p:sp>
            <p:nvSpPr>
              <p:cNvPr id="347" name="Line 96"/>
              <p:cNvSpPr>
                <a:spLocks noChangeShapeType="1"/>
              </p:cNvSpPr>
              <p:nvPr/>
            </p:nvSpPr>
            <p:spPr bwMode="auto">
              <a:xfrm flipH="1">
                <a:off x="3374" y="1967"/>
                <a:ext cx="2" cy="487"/>
              </a:xfrm>
              <a:prstGeom prst="line">
                <a:avLst/>
              </a:prstGeom>
              <a:noFill/>
              <a:ln w="9525">
                <a:solidFill>
                  <a:srgbClr val="969696"/>
                </a:solidFill>
                <a:round/>
                <a:headEnd/>
                <a:tailEnd type="triangle" w="med" len="med"/>
              </a:ln>
            </p:spPr>
            <p:txBody>
              <a:bodyPr/>
              <a:lstStyle/>
              <a:p>
                <a:pPr algn="l" rtl="0" eaLnBrk="0" fontAlgn="base" hangingPunct="0">
                  <a:spcBef>
                    <a:spcPct val="0"/>
                  </a:spcBef>
                  <a:spcAft>
                    <a:spcPct val="0"/>
                  </a:spcAft>
                </a:pPr>
                <a:endParaRPr lang="he-IL" sz="2000" dirty="0">
                  <a:solidFill>
                    <a:srgbClr val="000066"/>
                  </a:solidFill>
                </a:endParaRPr>
              </a:p>
            </p:txBody>
          </p:sp>
          <p:sp>
            <p:nvSpPr>
              <p:cNvPr id="348" name="Line 97"/>
              <p:cNvSpPr>
                <a:spLocks noChangeShapeType="1"/>
              </p:cNvSpPr>
              <p:nvPr/>
            </p:nvSpPr>
            <p:spPr bwMode="auto">
              <a:xfrm>
                <a:off x="3376" y="1967"/>
                <a:ext cx="80" cy="0"/>
              </a:xfrm>
              <a:prstGeom prst="line">
                <a:avLst/>
              </a:prstGeom>
              <a:noFill/>
              <a:ln w="9525">
                <a:solidFill>
                  <a:srgbClr val="969696"/>
                </a:solidFill>
                <a:round/>
                <a:headEnd/>
                <a:tailEnd/>
              </a:ln>
            </p:spPr>
            <p:txBody>
              <a:bodyPr/>
              <a:lstStyle/>
              <a:p>
                <a:pPr algn="l" rtl="0" eaLnBrk="0" fontAlgn="base" hangingPunct="0">
                  <a:spcBef>
                    <a:spcPct val="0"/>
                  </a:spcBef>
                  <a:spcAft>
                    <a:spcPct val="0"/>
                  </a:spcAft>
                </a:pPr>
                <a:endParaRPr lang="he-IL" sz="2000" dirty="0">
                  <a:solidFill>
                    <a:srgbClr val="000066"/>
                  </a:solidFill>
                </a:endParaRPr>
              </a:p>
            </p:txBody>
          </p:sp>
        </p:grpSp>
      </p:grpSp>
      <p:sp>
        <p:nvSpPr>
          <p:cNvPr id="207" name="TextBox 206"/>
          <p:cNvSpPr txBox="1"/>
          <p:nvPr/>
        </p:nvSpPr>
        <p:spPr>
          <a:xfrm>
            <a:off x="3764474" y="5795158"/>
            <a:ext cx="2242457"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rtl="0" eaLnBrk="0" fontAlgn="base" hangingPunct="0">
              <a:spcBef>
                <a:spcPct val="0"/>
              </a:spcBef>
              <a:spcAft>
                <a:spcPct val="0"/>
              </a:spcAft>
            </a:pPr>
            <a:r>
              <a:rPr lang="en-US" sz="2000" dirty="0" smtClean="0">
                <a:solidFill>
                  <a:srgbClr val="FFFFFF"/>
                </a:solidFill>
              </a:rPr>
              <a:t>Conventional UV Light Paths</a:t>
            </a:r>
            <a:endParaRPr lang="he-IL" sz="2000" dirty="0">
              <a:solidFill>
                <a:srgbClr val="FFFFFF"/>
              </a:solidFill>
            </a:endParaRPr>
          </a:p>
        </p:txBody>
      </p:sp>
      <p:sp>
        <p:nvSpPr>
          <p:cNvPr id="213" name="TextBox 212"/>
          <p:cNvSpPr txBox="1"/>
          <p:nvPr/>
        </p:nvSpPr>
        <p:spPr>
          <a:xfrm>
            <a:off x="6006932" y="4866901"/>
            <a:ext cx="1710046"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rtl="0" eaLnBrk="0" fontAlgn="base" hangingPunct="0">
              <a:spcBef>
                <a:spcPct val="0"/>
              </a:spcBef>
              <a:spcAft>
                <a:spcPct val="0"/>
              </a:spcAft>
            </a:pPr>
            <a:r>
              <a:rPr lang="en-US" sz="2000" dirty="0" smtClean="0">
                <a:solidFill>
                  <a:srgbClr val="FFFFFF"/>
                </a:solidFill>
              </a:rPr>
              <a:t>HOD </a:t>
            </a:r>
            <a:endParaRPr lang="he-IL" sz="2000" dirty="0">
              <a:solidFill>
                <a:srgbClr val="FFFFFF"/>
              </a:solidFill>
            </a:endParaRPr>
          </a:p>
        </p:txBody>
      </p:sp>
      <p:pic>
        <p:nvPicPr>
          <p:cNvPr id="214" name="Picture 2"/>
          <p:cNvPicPr>
            <a:picLocks noChangeAspect="1" noChangeArrowheads="1"/>
          </p:cNvPicPr>
          <p:nvPr/>
        </p:nvPicPr>
        <p:blipFill>
          <a:blip r:embed="rId3" cstate="email"/>
          <a:srcRect/>
          <a:stretch>
            <a:fillRect/>
          </a:stretch>
        </p:blipFill>
        <p:spPr bwMode="auto">
          <a:xfrm flipV="1">
            <a:off x="259308" y="1937963"/>
            <a:ext cx="8671056" cy="3452884"/>
          </a:xfrm>
          <a:prstGeom prst="rect">
            <a:avLst/>
          </a:prstGeom>
          <a:ln>
            <a:noFill/>
          </a:ln>
          <a:effectLst>
            <a:outerShdw blurRad="292100" dist="139700" dir="2700000" algn="tl" rotWithShape="0">
              <a:srgbClr val="333333">
                <a:alpha val="55000"/>
              </a:srgbClr>
            </a:outerShdw>
          </a:effectLst>
        </p:spPr>
      </p:pic>
      <p:sp>
        <p:nvSpPr>
          <p:cNvPr id="197" name="Rectangle 196"/>
          <p:cNvSpPr/>
          <p:nvPr/>
        </p:nvSpPr>
        <p:spPr>
          <a:xfrm>
            <a:off x="1701267" y="739981"/>
            <a:ext cx="6072721" cy="523220"/>
          </a:xfrm>
          <a:prstGeom prst="rect">
            <a:avLst/>
          </a:prstGeom>
        </p:spPr>
        <p:txBody>
          <a:bodyPr wrap="square">
            <a:spAutoFit/>
          </a:bodyPr>
          <a:lstStyle/>
          <a:p>
            <a:pPr lvl="0"/>
            <a:r>
              <a:rPr lang="en-US" sz="2800" b="1" i="1" u="sng" dirty="0">
                <a:solidFill>
                  <a:prstClr val="black"/>
                </a:solidFill>
              </a:rPr>
              <a:t>Total Internal Reflectance</a:t>
            </a:r>
            <a:r>
              <a:rPr lang="en-US" sz="2800" b="1" i="1" dirty="0">
                <a:solidFill>
                  <a:prstClr val="black"/>
                </a:solidFill>
              </a:rPr>
              <a:t>™</a:t>
            </a:r>
            <a:endParaRPr lang="en-US" dirty="0">
              <a:solidFill>
                <a:srgbClr val="000000"/>
              </a:solidFill>
            </a:endParaRPr>
          </a:p>
        </p:txBody>
      </p:sp>
    </p:spTree>
    <p:extLst>
      <p:ext uri="{BB962C8B-B14F-4D97-AF65-F5344CB8AC3E}">
        <p14:creationId xmlns:p14="http://schemas.microsoft.com/office/powerpoint/2010/main" val="2325929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14"/>
                                        </p:tgtEl>
                                      </p:cBhvr>
                                    </p:animEffect>
                                    <p:set>
                                      <p:cBhvr>
                                        <p:cTn id="7" dur="1" fill="hold">
                                          <p:stCondLst>
                                            <p:cond delay="1999"/>
                                          </p:stCondLst>
                                        </p:cTn>
                                        <p:tgtEl>
                                          <p:spTgt spid="2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
                                        <p:tgtEl>
                                          <p:spTgt spid="5"/>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blinds(horizontal)">
                                      <p:cBhvr>
                                        <p:cTn id="13" dur="500"/>
                                        <p:tgtEl>
                                          <p:spTgt spid="72"/>
                                        </p:tgtEl>
                                      </p:cBhvr>
                                    </p:animEffect>
                                  </p:childTnLst>
                                </p:cTn>
                              </p:par>
                              <p:par>
                                <p:cTn id="14" presetID="3" presetClass="entr" presetSubtype="10" fill="hold" grpId="1"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blinds(horizontal)">
                                      <p:cBhvr>
                                        <p:cTn id="16" dur="500"/>
                                        <p:tgtEl>
                                          <p:spTgt spid="71"/>
                                        </p:tgtEl>
                                      </p:cBhvr>
                                    </p:animEffect>
                                  </p:childTnLst>
                                </p:cTn>
                              </p:par>
                              <p:par>
                                <p:cTn id="17" presetID="3" presetClass="entr" presetSubtype="10" fill="hold" grpId="1"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blinds(horizontal)">
                                      <p:cBhvr>
                                        <p:cTn id="19" dur="500"/>
                                        <p:tgtEl>
                                          <p:spTgt spid="75"/>
                                        </p:tgtEl>
                                      </p:cBhvr>
                                    </p:animEffect>
                                  </p:childTnLst>
                                </p:cTn>
                              </p:par>
                              <p:par>
                                <p:cTn id="20" presetID="3" presetClass="entr" presetSubtype="10" fill="hold" grpId="1"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blinds(horizontal)">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3" presetClass="entr" presetSubtype="10" fill="hold" grpId="1" nodeType="withEffect">
                                  <p:stCondLst>
                                    <p:cond delay="0"/>
                                  </p:stCondLst>
                                  <p:childTnLst>
                                    <p:set>
                                      <p:cBhvr>
                                        <p:cTn id="28" dur="1" fill="hold">
                                          <p:stCondLst>
                                            <p:cond delay="0"/>
                                          </p:stCondLst>
                                        </p:cTn>
                                        <p:tgtEl>
                                          <p:spTgt spid="207"/>
                                        </p:tgtEl>
                                        <p:attrNameLst>
                                          <p:attrName>style.visibility</p:attrName>
                                        </p:attrNameLst>
                                      </p:cBhvr>
                                      <p:to>
                                        <p:strVal val="visible"/>
                                      </p:to>
                                    </p:set>
                                    <p:animEffect transition="in" filter="blinds(horizontal)">
                                      <p:cBhvr>
                                        <p:cTn id="29" dur="500"/>
                                        <p:tgtEl>
                                          <p:spTgt spid="20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500"/>
                                        <p:tgtEl>
                                          <p:spTgt spid="7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wipe(left)">
                                      <p:cBhvr>
                                        <p:cTn id="38" dur="200"/>
                                        <p:tgtEl>
                                          <p:spTgt spid="7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2000"/>
                                        <p:tgtEl>
                                          <p:spTgt spid="2"/>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par>
                                <p:cTn id="48" presetID="22" presetClass="entr" presetSubtype="2"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6" presetClass="path" presetSubtype="0" accel="50000" decel="50000" fill="hold" grpId="0" nodeType="clickEffect">
                                  <p:stCondLst>
                                    <p:cond delay="0"/>
                                  </p:stCondLst>
                                  <p:childTnLst>
                                    <p:animMotion origin="layout" path="M 1.66667E-6 4.50509E-6 L -0.23577 -0.13391 " pathEditMode="relative" rAng="0" ptsTypes="AA">
                                      <p:cBhvr>
                                        <p:cTn id="54" dur="2000" fill="hold"/>
                                        <p:tgtEl>
                                          <p:spTgt spid="207"/>
                                        </p:tgtEl>
                                        <p:attrNameLst>
                                          <p:attrName>ppt_x</p:attrName>
                                          <p:attrName>ppt_y</p:attrName>
                                        </p:attrNameLst>
                                      </p:cBhvr>
                                      <p:rCtr x="-11800" y="-6700"/>
                                    </p:animMotion>
                                  </p:childTnLst>
                                </p:cTn>
                              </p:par>
                            </p:childTnLst>
                          </p:cTn>
                        </p:par>
                        <p:par>
                          <p:cTn id="55" fill="hold">
                            <p:stCondLst>
                              <p:cond delay="2000"/>
                            </p:stCondLst>
                            <p:childTnLst>
                              <p:par>
                                <p:cTn id="56" presetID="3" presetClass="entr" presetSubtype="10" fill="hold" grpId="0" nodeType="afterEffect">
                                  <p:stCondLst>
                                    <p:cond delay="0"/>
                                  </p:stCondLst>
                                  <p:childTnLst>
                                    <p:set>
                                      <p:cBhvr>
                                        <p:cTn id="57" dur="1" fill="hold">
                                          <p:stCondLst>
                                            <p:cond delay="0"/>
                                          </p:stCondLst>
                                        </p:cTn>
                                        <p:tgtEl>
                                          <p:spTgt spid="213"/>
                                        </p:tgtEl>
                                        <p:attrNameLst>
                                          <p:attrName>style.visibility</p:attrName>
                                        </p:attrNameLst>
                                      </p:cBhvr>
                                      <p:to>
                                        <p:strVal val="visible"/>
                                      </p:to>
                                    </p:set>
                                    <p:animEffect transition="in" filter="blinds(horizontal)">
                                      <p:cBhvr>
                                        <p:cTn id="58" dur="500"/>
                                        <p:tgtEl>
                                          <p:spTgt spid="213"/>
                                        </p:tgtEl>
                                      </p:cBhvr>
                                    </p:animEffect>
                                  </p:childTnLst>
                                </p:cTn>
                              </p:par>
                              <p:par>
                                <p:cTn id="59" presetID="10" presetClass="exit" presetSubtype="0" fill="hold" grpId="0" nodeType="withEffect">
                                  <p:stCondLst>
                                    <p:cond delay="0"/>
                                  </p:stCondLst>
                                  <p:childTnLst>
                                    <p:animEffect transition="out" filter="fade">
                                      <p:cBhvr>
                                        <p:cTn id="60" dur="500"/>
                                        <p:tgtEl>
                                          <p:spTgt spid="75"/>
                                        </p:tgtEl>
                                      </p:cBhvr>
                                    </p:animEffect>
                                    <p:set>
                                      <p:cBhvr>
                                        <p:cTn id="61" dur="1" fill="hold">
                                          <p:stCondLst>
                                            <p:cond delay="499"/>
                                          </p:stCondLst>
                                        </p:cTn>
                                        <p:tgtEl>
                                          <p:spTgt spid="75"/>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2000"/>
                                        <p:tgtEl>
                                          <p:spTgt spid="76"/>
                                        </p:tgtEl>
                                      </p:cBhvr>
                                    </p:animEffect>
                                    <p:set>
                                      <p:cBhvr>
                                        <p:cTn id="64" dur="1" fill="hold">
                                          <p:stCondLst>
                                            <p:cond delay="1999"/>
                                          </p:stCondLst>
                                        </p:cTn>
                                        <p:tgtEl>
                                          <p:spTgt spid="76"/>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par>
                          <p:cTn id="67" fill="hold">
                            <p:stCondLst>
                              <p:cond delay="4000"/>
                            </p:stCondLst>
                            <p:childTnLst>
                              <p:par>
                                <p:cTn id="68" presetID="3" presetClass="exit" presetSubtype="10" fill="hold" nodeType="afterEffect">
                                  <p:stCondLst>
                                    <p:cond delay="0"/>
                                  </p:stCondLst>
                                  <p:childTnLst>
                                    <p:animEffect transition="out" filter="blinds(horizontal)">
                                      <p:cBhvr>
                                        <p:cTn id="69" dur="500"/>
                                        <p:tgtEl>
                                          <p:spTgt spid="3"/>
                                        </p:tgtEl>
                                      </p:cBhvr>
                                    </p:animEffect>
                                    <p:set>
                                      <p:cBhvr>
                                        <p:cTn id="70" dur="1" fill="hold">
                                          <p:stCondLst>
                                            <p:cond delay="499"/>
                                          </p:stCondLst>
                                        </p:cTn>
                                        <p:tgtEl>
                                          <p:spTgt spid="3"/>
                                        </p:tgtEl>
                                        <p:attrNameLst>
                                          <p:attrName>style.visibility</p:attrName>
                                        </p:attrNameLst>
                                      </p:cBhvr>
                                      <p:to>
                                        <p:strVal val="hidden"/>
                                      </p:to>
                                    </p:set>
                                  </p:childTnLst>
                                </p:cTn>
                              </p:par>
                            </p:childTnLst>
                          </p:cTn>
                        </p:par>
                        <p:par>
                          <p:cTn id="71" fill="hold">
                            <p:stCondLst>
                              <p:cond delay="4500"/>
                            </p:stCondLst>
                            <p:childTnLst>
                              <p:par>
                                <p:cTn id="72" presetID="22" presetClass="entr" presetSubtype="8"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left)">
                                      <p:cBhvr>
                                        <p:cTn id="74" dur="100"/>
                                        <p:tgtEl>
                                          <p:spTgt spid="11"/>
                                        </p:tgtEl>
                                      </p:cBhvr>
                                    </p:animEffect>
                                  </p:childTnLst>
                                </p:cTn>
                              </p:par>
                            </p:childTnLst>
                          </p:cTn>
                        </p:par>
                        <p:par>
                          <p:cTn id="75" fill="hold">
                            <p:stCondLst>
                              <p:cond delay="4600"/>
                            </p:stCondLst>
                            <p:childTnLst>
                              <p:par>
                                <p:cTn id="76" presetID="22" presetClass="entr" presetSubtype="8"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300"/>
                                        <p:tgtEl>
                                          <p:spTgt spid="24"/>
                                        </p:tgtEl>
                                      </p:cBhvr>
                                    </p:animEffect>
                                  </p:childTnLst>
                                </p:cTn>
                              </p:par>
                            </p:childTnLst>
                          </p:cTn>
                        </p:par>
                        <p:par>
                          <p:cTn id="79" fill="hold">
                            <p:stCondLst>
                              <p:cond delay="4900"/>
                            </p:stCondLst>
                            <p:childTnLst>
                              <p:par>
                                <p:cTn id="80" presetID="22" presetClass="entr" presetSubtype="8" fill="hold"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300"/>
                                        <p:tgtEl>
                                          <p:spTgt spid="26"/>
                                        </p:tgtEl>
                                      </p:cBhvr>
                                    </p:animEffect>
                                  </p:childTnLst>
                                </p:cTn>
                              </p:par>
                            </p:childTnLst>
                          </p:cTn>
                        </p:par>
                        <p:par>
                          <p:cTn id="83" fill="hold">
                            <p:stCondLst>
                              <p:cond delay="5200"/>
                            </p:stCondLst>
                            <p:childTnLst>
                              <p:par>
                                <p:cTn id="84" presetID="22" presetClass="entr" presetSubtype="8" fill="hold"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left)">
                                      <p:cBhvr>
                                        <p:cTn id="86" dur="300"/>
                                        <p:tgtEl>
                                          <p:spTgt spid="28"/>
                                        </p:tgtEl>
                                      </p:cBhvr>
                                    </p:animEffect>
                                  </p:childTnLst>
                                </p:cTn>
                              </p:par>
                            </p:childTnLst>
                          </p:cTn>
                        </p:par>
                        <p:par>
                          <p:cTn id="87" fill="hold">
                            <p:stCondLst>
                              <p:cond delay="5500"/>
                            </p:stCondLst>
                            <p:childTnLst>
                              <p:par>
                                <p:cTn id="88" presetID="22" presetClass="entr" presetSubtype="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wipe(left)">
                                      <p:cBhvr>
                                        <p:cTn id="90" dur="300"/>
                                        <p:tgtEl>
                                          <p:spTgt spid="32"/>
                                        </p:tgtEl>
                                      </p:cBhvr>
                                    </p:animEffect>
                                  </p:childTnLst>
                                </p:cTn>
                              </p:par>
                            </p:childTnLst>
                          </p:cTn>
                        </p:par>
                        <p:par>
                          <p:cTn id="91" fill="hold">
                            <p:stCondLst>
                              <p:cond delay="5800"/>
                            </p:stCondLst>
                            <p:childTnLst>
                              <p:par>
                                <p:cTn id="92" presetID="22" presetClass="entr" presetSubtype="8" fill="hold"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left)">
                                      <p:cBhvr>
                                        <p:cTn id="94" dur="300"/>
                                        <p:tgtEl>
                                          <p:spTgt spid="31"/>
                                        </p:tgtEl>
                                      </p:cBhvr>
                                    </p:animEffect>
                                  </p:childTnLst>
                                </p:cTn>
                              </p:par>
                            </p:childTnLst>
                          </p:cTn>
                        </p:par>
                        <p:par>
                          <p:cTn id="95" fill="hold">
                            <p:stCondLst>
                              <p:cond delay="6100"/>
                            </p:stCondLst>
                            <p:childTnLst>
                              <p:par>
                                <p:cTn id="96" presetID="22" presetClass="entr" presetSubtype="8" fill="hold"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300"/>
                                        <p:tgtEl>
                                          <p:spTgt spid="35"/>
                                        </p:tgtEl>
                                      </p:cBhvr>
                                    </p:animEffect>
                                  </p:childTnLst>
                                </p:cTn>
                              </p:par>
                            </p:childTnLst>
                          </p:cTn>
                        </p:par>
                        <p:par>
                          <p:cTn id="99" fill="hold">
                            <p:stCondLst>
                              <p:cond delay="6400"/>
                            </p:stCondLst>
                            <p:childTnLst>
                              <p:par>
                                <p:cTn id="100" presetID="22" presetClass="entr" presetSubtype="8"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300"/>
                                        <p:tgtEl>
                                          <p:spTgt spid="29"/>
                                        </p:tgtEl>
                                      </p:cBhvr>
                                    </p:animEffect>
                                  </p:childTnLst>
                                </p:cTn>
                              </p:par>
                            </p:childTnLst>
                          </p:cTn>
                        </p:par>
                        <p:par>
                          <p:cTn id="103" fill="hold">
                            <p:stCondLst>
                              <p:cond delay="6700"/>
                            </p:stCondLst>
                            <p:childTnLst>
                              <p:par>
                                <p:cTn id="104" presetID="22" presetClass="entr" presetSubtype="8" fill="hold"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wipe(left)">
                                      <p:cBhvr>
                                        <p:cTn id="106" dur="300"/>
                                        <p:tgtEl>
                                          <p:spTgt spid="30"/>
                                        </p:tgtEl>
                                      </p:cBhvr>
                                    </p:animEffect>
                                  </p:childTnLst>
                                </p:cTn>
                              </p:par>
                            </p:childTnLst>
                          </p:cTn>
                        </p:par>
                        <p:par>
                          <p:cTn id="107" fill="hold">
                            <p:stCondLst>
                              <p:cond delay="7000"/>
                            </p:stCondLst>
                            <p:childTnLst>
                              <p:par>
                                <p:cTn id="108" presetID="22" presetClass="entr" presetSubtype="8" fill="hold"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300"/>
                                        <p:tgtEl>
                                          <p:spTgt spid="38"/>
                                        </p:tgtEl>
                                      </p:cBhvr>
                                    </p:animEffect>
                                  </p:childTnLst>
                                </p:cTn>
                              </p:par>
                            </p:childTnLst>
                          </p:cTn>
                        </p:par>
                        <p:par>
                          <p:cTn id="111" fill="hold">
                            <p:stCondLst>
                              <p:cond delay="7300"/>
                            </p:stCondLst>
                            <p:childTnLst>
                              <p:par>
                                <p:cTn id="112" presetID="22" presetClass="entr" presetSubtype="8" fill="hold" nodeType="after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wipe(left)">
                                      <p:cBhvr>
                                        <p:cTn id="114" dur="300"/>
                                        <p:tgtEl>
                                          <p:spTgt spid="44"/>
                                        </p:tgtEl>
                                      </p:cBhvr>
                                    </p:animEffect>
                                  </p:childTnLst>
                                </p:cTn>
                              </p:par>
                            </p:childTnLst>
                          </p:cTn>
                        </p:par>
                        <p:par>
                          <p:cTn id="115" fill="hold">
                            <p:stCondLst>
                              <p:cond delay="7600"/>
                            </p:stCondLst>
                            <p:childTnLst>
                              <p:par>
                                <p:cTn id="116" presetID="22" presetClass="entr" presetSubtype="8" fill="hold"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300"/>
                                        <p:tgtEl>
                                          <p:spTgt spid="43"/>
                                        </p:tgtEl>
                                      </p:cBhvr>
                                    </p:animEffect>
                                  </p:childTnLst>
                                </p:cTn>
                              </p:par>
                            </p:childTnLst>
                          </p:cTn>
                        </p:par>
                        <p:par>
                          <p:cTn id="119" fill="hold">
                            <p:stCondLst>
                              <p:cond delay="7900"/>
                            </p:stCondLst>
                            <p:childTnLst>
                              <p:par>
                                <p:cTn id="120" presetID="22" presetClass="entr" presetSubtype="8" fill="hold" nodeType="after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left)">
                                      <p:cBhvr>
                                        <p:cTn id="122" dur="300"/>
                                        <p:tgtEl>
                                          <p:spTgt spid="45"/>
                                        </p:tgtEl>
                                      </p:cBhvr>
                                    </p:animEffect>
                                  </p:childTnLst>
                                </p:cTn>
                              </p:par>
                            </p:childTnLst>
                          </p:cTn>
                        </p:par>
                        <p:par>
                          <p:cTn id="123" fill="hold">
                            <p:stCondLst>
                              <p:cond delay="8200"/>
                            </p:stCondLst>
                            <p:childTnLst>
                              <p:par>
                                <p:cTn id="124" presetID="22" presetClass="entr" presetSubtype="8" fill="hold" nodeType="afterEffect">
                                  <p:stCondLst>
                                    <p:cond delay="0"/>
                                  </p:stCondLst>
                                  <p:childTnLst>
                                    <p:set>
                                      <p:cBhvr>
                                        <p:cTn id="125" dur="1" fill="hold">
                                          <p:stCondLst>
                                            <p:cond delay="0"/>
                                          </p:stCondLst>
                                        </p:cTn>
                                        <p:tgtEl>
                                          <p:spTgt spid="316"/>
                                        </p:tgtEl>
                                        <p:attrNameLst>
                                          <p:attrName>style.visibility</p:attrName>
                                        </p:attrNameLst>
                                      </p:cBhvr>
                                      <p:to>
                                        <p:strVal val="visible"/>
                                      </p:to>
                                    </p:set>
                                    <p:animEffect transition="in" filter="wipe(left)">
                                      <p:cBhvr>
                                        <p:cTn id="126" dur="300"/>
                                        <p:tgtEl>
                                          <p:spTgt spid="316"/>
                                        </p:tgtEl>
                                      </p:cBhvr>
                                    </p:animEffect>
                                  </p:childTnLst>
                                </p:cTn>
                              </p:par>
                            </p:childTnLst>
                          </p:cTn>
                        </p:par>
                        <p:par>
                          <p:cTn id="127" fill="hold">
                            <p:stCondLst>
                              <p:cond delay="8500"/>
                            </p:stCondLst>
                            <p:childTnLst>
                              <p:par>
                                <p:cTn id="128" presetID="22" presetClass="entr" presetSubtype="8" fill="hold" nodeType="afterEffect">
                                  <p:stCondLst>
                                    <p:cond delay="0"/>
                                  </p:stCondLst>
                                  <p:childTnLst>
                                    <p:set>
                                      <p:cBhvr>
                                        <p:cTn id="129" dur="1" fill="hold">
                                          <p:stCondLst>
                                            <p:cond delay="0"/>
                                          </p:stCondLst>
                                        </p:cTn>
                                        <p:tgtEl>
                                          <p:spTgt spid="327"/>
                                        </p:tgtEl>
                                        <p:attrNameLst>
                                          <p:attrName>style.visibility</p:attrName>
                                        </p:attrNameLst>
                                      </p:cBhvr>
                                      <p:to>
                                        <p:strVal val="visible"/>
                                      </p:to>
                                    </p:set>
                                    <p:animEffect transition="in" filter="wipe(left)">
                                      <p:cBhvr>
                                        <p:cTn id="130" dur="300"/>
                                        <p:tgtEl>
                                          <p:spTgt spid="327"/>
                                        </p:tgtEl>
                                      </p:cBhvr>
                                    </p:animEffect>
                                  </p:childTnLst>
                                </p:cTn>
                              </p:par>
                            </p:childTnLst>
                          </p:cTn>
                        </p:par>
                        <p:par>
                          <p:cTn id="131" fill="hold">
                            <p:stCondLst>
                              <p:cond delay="8800"/>
                            </p:stCondLst>
                            <p:childTnLst>
                              <p:par>
                                <p:cTn id="132" presetID="22" presetClass="entr" presetSubtype="8" fill="hold" nodeType="afterEffect">
                                  <p:stCondLst>
                                    <p:cond delay="0"/>
                                  </p:stCondLst>
                                  <p:childTnLst>
                                    <p:set>
                                      <p:cBhvr>
                                        <p:cTn id="133" dur="1" fill="hold">
                                          <p:stCondLst>
                                            <p:cond delay="0"/>
                                          </p:stCondLst>
                                        </p:cTn>
                                        <p:tgtEl>
                                          <p:spTgt spid="328"/>
                                        </p:tgtEl>
                                        <p:attrNameLst>
                                          <p:attrName>style.visibility</p:attrName>
                                        </p:attrNameLst>
                                      </p:cBhvr>
                                      <p:to>
                                        <p:strVal val="visible"/>
                                      </p:to>
                                    </p:set>
                                    <p:animEffect transition="in" filter="wipe(left)">
                                      <p:cBhvr>
                                        <p:cTn id="134" dur="300"/>
                                        <p:tgtEl>
                                          <p:spTgt spid="328"/>
                                        </p:tgtEl>
                                      </p:cBhvr>
                                    </p:animEffect>
                                  </p:childTnLst>
                                </p:cTn>
                              </p:par>
                            </p:childTnLst>
                          </p:cTn>
                        </p:par>
                        <p:par>
                          <p:cTn id="135" fill="hold">
                            <p:stCondLst>
                              <p:cond delay="9100"/>
                            </p:stCondLst>
                            <p:childTnLst>
                              <p:par>
                                <p:cTn id="136" presetID="22" presetClass="entr" presetSubtype="8" fill="hold" nodeType="afterEffect">
                                  <p:stCondLst>
                                    <p:cond delay="0"/>
                                  </p:stCondLst>
                                  <p:childTnLst>
                                    <p:set>
                                      <p:cBhvr>
                                        <p:cTn id="137" dur="1" fill="hold">
                                          <p:stCondLst>
                                            <p:cond delay="0"/>
                                          </p:stCondLst>
                                        </p:cTn>
                                        <p:tgtEl>
                                          <p:spTgt spid="318"/>
                                        </p:tgtEl>
                                        <p:attrNameLst>
                                          <p:attrName>style.visibility</p:attrName>
                                        </p:attrNameLst>
                                      </p:cBhvr>
                                      <p:to>
                                        <p:strVal val="visible"/>
                                      </p:to>
                                    </p:set>
                                    <p:animEffect transition="in" filter="wipe(left)">
                                      <p:cBhvr>
                                        <p:cTn id="138" dur="300"/>
                                        <p:tgtEl>
                                          <p:spTgt spid="318"/>
                                        </p:tgtEl>
                                      </p:cBhvr>
                                    </p:animEffect>
                                  </p:childTnLst>
                                </p:cTn>
                              </p:par>
                            </p:childTnLst>
                          </p:cTn>
                        </p:par>
                        <p:par>
                          <p:cTn id="139" fill="hold">
                            <p:stCondLst>
                              <p:cond delay="9400"/>
                            </p:stCondLst>
                            <p:childTnLst>
                              <p:par>
                                <p:cTn id="140" presetID="22" presetClass="entr" presetSubtype="8" fill="hold" nodeType="afterEffect">
                                  <p:stCondLst>
                                    <p:cond delay="0"/>
                                  </p:stCondLst>
                                  <p:childTnLst>
                                    <p:set>
                                      <p:cBhvr>
                                        <p:cTn id="141" dur="1" fill="hold">
                                          <p:stCondLst>
                                            <p:cond delay="0"/>
                                          </p:stCondLst>
                                        </p:cTn>
                                        <p:tgtEl>
                                          <p:spTgt spid="334"/>
                                        </p:tgtEl>
                                        <p:attrNameLst>
                                          <p:attrName>style.visibility</p:attrName>
                                        </p:attrNameLst>
                                      </p:cBhvr>
                                      <p:to>
                                        <p:strVal val="visible"/>
                                      </p:to>
                                    </p:set>
                                    <p:animEffect transition="in" filter="wipe(left)">
                                      <p:cBhvr>
                                        <p:cTn id="142" dur="300"/>
                                        <p:tgtEl>
                                          <p:spTgt spid="334"/>
                                        </p:tgtEl>
                                      </p:cBhvr>
                                    </p:animEffect>
                                  </p:childTnLst>
                                </p:cTn>
                              </p:par>
                            </p:childTnLst>
                          </p:cTn>
                        </p:par>
                        <p:par>
                          <p:cTn id="143" fill="hold">
                            <p:stCondLst>
                              <p:cond delay="9700"/>
                            </p:stCondLst>
                            <p:childTnLst>
                              <p:par>
                                <p:cTn id="144" presetID="22" presetClass="entr" presetSubtype="8" fill="hold" nodeType="afterEffect">
                                  <p:stCondLst>
                                    <p:cond delay="0"/>
                                  </p:stCondLst>
                                  <p:childTnLst>
                                    <p:set>
                                      <p:cBhvr>
                                        <p:cTn id="145" dur="1" fill="hold">
                                          <p:stCondLst>
                                            <p:cond delay="0"/>
                                          </p:stCondLst>
                                        </p:cTn>
                                        <p:tgtEl>
                                          <p:spTgt spid="333"/>
                                        </p:tgtEl>
                                        <p:attrNameLst>
                                          <p:attrName>style.visibility</p:attrName>
                                        </p:attrNameLst>
                                      </p:cBhvr>
                                      <p:to>
                                        <p:strVal val="visible"/>
                                      </p:to>
                                    </p:set>
                                    <p:animEffect transition="in" filter="wipe(left)">
                                      <p:cBhvr>
                                        <p:cTn id="146" dur="300"/>
                                        <p:tgtEl>
                                          <p:spTgt spid="333"/>
                                        </p:tgtEl>
                                      </p:cBhvr>
                                    </p:animEffect>
                                  </p:childTnLst>
                                </p:cTn>
                              </p:par>
                            </p:childTnLst>
                          </p:cTn>
                        </p:par>
                        <p:par>
                          <p:cTn id="147" fill="hold">
                            <p:stCondLst>
                              <p:cond delay="10000"/>
                            </p:stCondLst>
                            <p:childTnLst>
                              <p:par>
                                <p:cTn id="148" presetID="22" presetClass="entr" presetSubtype="8" fill="hold" nodeType="afterEffect">
                                  <p:stCondLst>
                                    <p:cond delay="0"/>
                                  </p:stCondLst>
                                  <p:childTnLst>
                                    <p:set>
                                      <p:cBhvr>
                                        <p:cTn id="149" dur="1" fill="hold">
                                          <p:stCondLst>
                                            <p:cond delay="0"/>
                                          </p:stCondLst>
                                        </p:cTn>
                                        <p:tgtEl>
                                          <p:spTgt spid="319"/>
                                        </p:tgtEl>
                                        <p:attrNameLst>
                                          <p:attrName>style.visibility</p:attrName>
                                        </p:attrNameLst>
                                      </p:cBhvr>
                                      <p:to>
                                        <p:strVal val="visible"/>
                                      </p:to>
                                    </p:set>
                                    <p:animEffect transition="in" filter="wipe(left)">
                                      <p:cBhvr>
                                        <p:cTn id="150" dur="300"/>
                                        <p:tgtEl>
                                          <p:spTgt spid="319"/>
                                        </p:tgtEl>
                                      </p:cBhvr>
                                    </p:animEffect>
                                  </p:childTnLst>
                                </p:cTn>
                              </p:par>
                            </p:childTnLst>
                          </p:cTn>
                        </p:par>
                        <p:par>
                          <p:cTn id="151" fill="hold">
                            <p:stCondLst>
                              <p:cond delay="10300"/>
                            </p:stCondLst>
                            <p:childTnLst>
                              <p:par>
                                <p:cTn id="152" presetID="22" presetClass="entr" presetSubtype="8" fill="hold" nodeType="afterEffect">
                                  <p:stCondLst>
                                    <p:cond delay="0"/>
                                  </p:stCondLst>
                                  <p:childTnLst>
                                    <p:set>
                                      <p:cBhvr>
                                        <p:cTn id="153" dur="1" fill="hold">
                                          <p:stCondLst>
                                            <p:cond delay="0"/>
                                          </p:stCondLst>
                                        </p:cTn>
                                        <p:tgtEl>
                                          <p:spTgt spid="331"/>
                                        </p:tgtEl>
                                        <p:attrNameLst>
                                          <p:attrName>style.visibility</p:attrName>
                                        </p:attrNameLst>
                                      </p:cBhvr>
                                      <p:to>
                                        <p:strVal val="visible"/>
                                      </p:to>
                                    </p:set>
                                    <p:animEffect transition="in" filter="wipe(left)">
                                      <p:cBhvr>
                                        <p:cTn id="154" dur="300"/>
                                        <p:tgtEl>
                                          <p:spTgt spid="331"/>
                                        </p:tgtEl>
                                      </p:cBhvr>
                                    </p:animEffect>
                                  </p:childTnLst>
                                </p:cTn>
                              </p:par>
                            </p:childTnLst>
                          </p:cTn>
                        </p:par>
                        <p:par>
                          <p:cTn id="155" fill="hold">
                            <p:stCondLst>
                              <p:cond delay="10600"/>
                            </p:stCondLst>
                            <p:childTnLst>
                              <p:par>
                                <p:cTn id="156" presetID="22" presetClass="entr" presetSubtype="8" fill="hold" nodeType="afterEffect">
                                  <p:stCondLst>
                                    <p:cond delay="0"/>
                                  </p:stCondLst>
                                  <p:childTnLst>
                                    <p:set>
                                      <p:cBhvr>
                                        <p:cTn id="157" dur="1" fill="hold">
                                          <p:stCondLst>
                                            <p:cond delay="0"/>
                                          </p:stCondLst>
                                        </p:cTn>
                                        <p:tgtEl>
                                          <p:spTgt spid="332"/>
                                        </p:tgtEl>
                                        <p:attrNameLst>
                                          <p:attrName>style.visibility</p:attrName>
                                        </p:attrNameLst>
                                      </p:cBhvr>
                                      <p:to>
                                        <p:strVal val="visible"/>
                                      </p:to>
                                    </p:set>
                                    <p:animEffect transition="in" filter="wipe(left)">
                                      <p:cBhvr>
                                        <p:cTn id="158" dur="300"/>
                                        <p:tgtEl>
                                          <p:spTgt spid="332"/>
                                        </p:tgtEl>
                                      </p:cBhvr>
                                    </p:animEffect>
                                  </p:childTnLst>
                                </p:cTn>
                              </p:par>
                            </p:childTnLst>
                          </p:cTn>
                        </p:par>
                        <p:par>
                          <p:cTn id="159" fill="hold">
                            <p:stCondLst>
                              <p:cond delay="10900"/>
                            </p:stCondLst>
                            <p:childTnLst>
                              <p:par>
                                <p:cTn id="160" presetID="22" presetClass="entr" presetSubtype="8" fill="hold" nodeType="afterEffect">
                                  <p:stCondLst>
                                    <p:cond delay="0"/>
                                  </p:stCondLst>
                                  <p:childTnLst>
                                    <p:set>
                                      <p:cBhvr>
                                        <p:cTn id="161" dur="1" fill="hold">
                                          <p:stCondLst>
                                            <p:cond delay="0"/>
                                          </p:stCondLst>
                                        </p:cTn>
                                        <p:tgtEl>
                                          <p:spTgt spid="312"/>
                                        </p:tgtEl>
                                        <p:attrNameLst>
                                          <p:attrName>style.visibility</p:attrName>
                                        </p:attrNameLst>
                                      </p:cBhvr>
                                      <p:to>
                                        <p:strVal val="visible"/>
                                      </p:to>
                                    </p:set>
                                    <p:animEffect transition="in" filter="wipe(left)">
                                      <p:cBhvr>
                                        <p:cTn id="162" dur="300"/>
                                        <p:tgtEl>
                                          <p:spTgt spid="312"/>
                                        </p:tgtEl>
                                      </p:cBhvr>
                                    </p:animEffect>
                                  </p:childTnLst>
                                </p:cTn>
                              </p:par>
                            </p:childTnLst>
                          </p:cTn>
                        </p:par>
                        <p:par>
                          <p:cTn id="163" fill="hold">
                            <p:stCondLst>
                              <p:cond delay="11200"/>
                            </p:stCondLst>
                            <p:childTnLst>
                              <p:par>
                                <p:cTn id="164" presetID="22" presetClass="entr" presetSubtype="8" fill="hold" nodeType="afterEffect">
                                  <p:stCondLst>
                                    <p:cond delay="0"/>
                                  </p:stCondLst>
                                  <p:childTnLst>
                                    <p:set>
                                      <p:cBhvr>
                                        <p:cTn id="165" dur="1" fill="hold">
                                          <p:stCondLst>
                                            <p:cond delay="0"/>
                                          </p:stCondLst>
                                        </p:cTn>
                                        <p:tgtEl>
                                          <p:spTgt spid="330"/>
                                        </p:tgtEl>
                                        <p:attrNameLst>
                                          <p:attrName>style.visibility</p:attrName>
                                        </p:attrNameLst>
                                      </p:cBhvr>
                                      <p:to>
                                        <p:strVal val="visible"/>
                                      </p:to>
                                    </p:set>
                                    <p:animEffect transition="in" filter="wipe(left)">
                                      <p:cBhvr>
                                        <p:cTn id="166" dur="300"/>
                                        <p:tgtEl>
                                          <p:spTgt spid="330"/>
                                        </p:tgtEl>
                                      </p:cBhvr>
                                    </p:animEffect>
                                  </p:childTnLst>
                                </p:cTn>
                              </p:par>
                            </p:childTnLst>
                          </p:cTn>
                        </p:par>
                        <p:par>
                          <p:cTn id="167" fill="hold">
                            <p:stCondLst>
                              <p:cond delay="11500"/>
                            </p:stCondLst>
                            <p:childTnLst>
                              <p:par>
                                <p:cTn id="168" presetID="22" presetClass="entr" presetSubtype="8" fill="hold" nodeType="afterEffect">
                                  <p:stCondLst>
                                    <p:cond delay="0"/>
                                  </p:stCondLst>
                                  <p:childTnLst>
                                    <p:set>
                                      <p:cBhvr>
                                        <p:cTn id="169" dur="1" fill="hold">
                                          <p:stCondLst>
                                            <p:cond delay="0"/>
                                          </p:stCondLst>
                                        </p:cTn>
                                        <p:tgtEl>
                                          <p:spTgt spid="329"/>
                                        </p:tgtEl>
                                        <p:attrNameLst>
                                          <p:attrName>style.visibility</p:attrName>
                                        </p:attrNameLst>
                                      </p:cBhvr>
                                      <p:to>
                                        <p:strVal val="visible"/>
                                      </p:to>
                                    </p:set>
                                    <p:animEffect transition="in" filter="wipe(left)">
                                      <p:cBhvr>
                                        <p:cTn id="170" dur="300"/>
                                        <p:tgtEl>
                                          <p:spTgt spid="329"/>
                                        </p:tgtEl>
                                      </p:cBhvr>
                                    </p:animEffect>
                                  </p:childTnLst>
                                </p:cTn>
                              </p:par>
                            </p:childTnLst>
                          </p:cTn>
                        </p:par>
                        <p:par>
                          <p:cTn id="171" fill="hold">
                            <p:stCondLst>
                              <p:cond delay="11800"/>
                            </p:stCondLst>
                            <p:childTnLst>
                              <p:par>
                                <p:cTn id="172" presetID="22" presetClass="entr" presetSubtype="8" fill="hold" nodeType="afterEffect">
                                  <p:stCondLst>
                                    <p:cond delay="0"/>
                                  </p:stCondLst>
                                  <p:childTnLst>
                                    <p:set>
                                      <p:cBhvr>
                                        <p:cTn id="173" dur="1" fill="hold">
                                          <p:stCondLst>
                                            <p:cond delay="0"/>
                                          </p:stCondLst>
                                        </p:cTn>
                                        <p:tgtEl>
                                          <p:spTgt spid="314"/>
                                        </p:tgtEl>
                                        <p:attrNameLst>
                                          <p:attrName>style.visibility</p:attrName>
                                        </p:attrNameLst>
                                      </p:cBhvr>
                                      <p:to>
                                        <p:strVal val="visible"/>
                                      </p:to>
                                    </p:set>
                                    <p:animEffect transition="in" filter="wipe(left)">
                                      <p:cBhvr>
                                        <p:cTn id="174" dur="300"/>
                                        <p:tgtEl>
                                          <p:spTgt spid="314"/>
                                        </p:tgtEl>
                                      </p:cBhvr>
                                    </p:animEffect>
                                  </p:childTnLst>
                                </p:cTn>
                              </p:par>
                            </p:childTnLst>
                          </p:cTn>
                        </p:par>
                        <p:par>
                          <p:cTn id="175" fill="hold">
                            <p:stCondLst>
                              <p:cond delay="12100"/>
                            </p:stCondLst>
                            <p:childTnLst>
                              <p:par>
                                <p:cTn id="176" presetID="22" presetClass="entr" presetSubtype="8" fill="hold" nodeType="afterEffect">
                                  <p:stCondLst>
                                    <p:cond delay="0"/>
                                  </p:stCondLst>
                                  <p:childTnLst>
                                    <p:set>
                                      <p:cBhvr>
                                        <p:cTn id="177" dur="1" fill="hold">
                                          <p:stCondLst>
                                            <p:cond delay="0"/>
                                          </p:stCondLst>
                                        </p:cTn>
                                        <p:tgtEl>
                                          <p:spTgt spid="15"/>
                                        </p:tgtEl>
                                        <p:attrNameLst>
                                          <p:attrName>style.visibility</p:attrName>
                                        </p:attrNameLst>
                                      </p:cBhvr>
                                      <p:to>
                                        <p:strVal val="visible"/>
                                      </p:to>
                                    </p:set>
                                    <p:animEffect transition="in" filter="wipe(left)">
                                      <p:cBhvr>
                                        <p:cTn id="178" dur="300"/>
                                        <p:tgtEl>
                                          <p:spTgt spid="15"/>
                                        </p:tgtEl>
                                      </p:cBhvr>
                                    </p:animEffect>
                                  </p:childTnLst>
                                </p:cTn>
                              </p:par>
                            </p:childTnLst>
                          </p:cTn>
                        </p:par>
                        <p:par>
                          <p:cTn id="179" fill="hold">
                            <p:stCondLst>
                              <p:cond delay="12400"/>
                            </p:stCondLst>
                            <p:childTnLst>
                              <p:par>
                                <p:cTn id="180" presetID="22" presetClass="entr" presetSubtype="8" fill="hold" nodeType="after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wipe(left)">
                                      <p:cBhvr>
                                        <p:cTn id="182" dur="300"/>
                                        <p:tgtEl>
                                          <p:spTgt spid="49"/>
                                        </p:tgtEl>
                                      </p:cBhvr>
                                    </p:animEffect>
                                  </p:childTnLst>
                                </p:cTn>
                              </p:par>
                            </p:childTnLst>
                          </p:cTn>
                        </p:par>
                        <p:par>
                          <p:cTn id="183" fill="hold">
                            <p:stCondLst>
                              <p:cond delay="12700"/>
                            </p:stCondLst>
                            <p:childTnLst>
                              <p:par>
                                <p:cTn id="184" presetID="22" presetClass="entr" presetSubtype="8" fill="hold" nodeType="afterEffect">
                                  <p:stCondLst>
                                    <p:cond delay="0"/>
                                  </p:stCondLst>
                                  <p:childTnLst>
                                    <p:set>
                                      <p:cBhvr>
                                        <p:cTn id="185" dur="1" fill="hold">
                                          <p:stCondLst>
                                            <p:cond delay="0"/>
                                          </p:stCondLst>
                                        </p:cTn>
                                        <p:tgtEl>
                                          <p:spTgt spid="50"/>
                                        </p:tgtEl>
                                        <p:attrNameLst>
                                          <p:attrName>style.visibility</p:attrName>
                                        </p:attrNameLst>
                                      </p:cBhvr>
                                      <p:to>
                                        <p:strVal val="visible"/>
                                      </p:to>
                                    </p:set>
                                    <p:animEffect transition="in" filter="wipe(left)">
                                      <p:cBhvr>
                                        <p:cTn id="186" dur="300"/>
                                        <p:tgtEl>
                                          <p:spTgt spid="50"/>
                                        </p:tgtEl>
                                      </p:cBhvr>
                                    </p:animEffect>
                                  </p:childTnLst>
                                </p:cTn>
                              </p:par>
                            </p:childTnLst>
                          </p:cTn>
                        </p:par>
                        <p:par>
                          <p:cTn id="187" fill="hold">
                            <p:stCondLst>
                              <p:cond delay="13000"/>
                            </p:stCondLst>
                            <p:childTnLst>
                              <p:par>
                                <p:cTn id="188" presetID="22" presetClass="entr" presetSubtype="8" fill="hold" nodeType="afterEffect">
                                  <p:stCondLst>
                                    <p:cond delay="0"/>
                                  </p:stCondLst>
                                  <p:childTnLst>
                                    <p:set>
                                      <p:cBhvr>
                                        <p:cTn id="189" dur="1" fill="hold">
                                          <p:stCondLst>
                                            <p:cond delay="0"/>
                                          </p:stCondLst>
                                        </p:cTn>
                                        <p:tgtEl>
                                          <p:spTgt spid="51"/>
                                        </p:tgtEl>
                                        <p:attrNameLst>
                                          <p:attrName>style.visibility</p:attrName>
                                        </p:attrNameLst>
                                      </p:cBhvr>
                                      <p:to>
                                        <p:strVal val="visible"/>
                                      </p:to>
                                    </p:set>
                                    <p:animEffect transition="in" filter="wipe(left)">
                                      <p:cBhvr>
                                        <p:cTn id="190" dur="300"/>
                                        <p:tgtEl>
                                          <p:spTgt spid="51"/>
                                        </p:tgtEl>
                                      </p:cBhvr>
                                    </p:animEffect>
                                  </p:childTnLst>
                                </p:cTn>
                              </p:par>
                            </p:childTnLst>
                          </p:cTn>
                        </p:par>
                        <p:par>
                          <p:cTn id="191" fill="hold">
                            <p:stCondLst>
                              <p:cond delay="13300"/>
                            </p:stCondLst>
                            <p:childTnLst>
                              <p:par>
                                <p:cTn id="192" presetID="22" presetClass="entr" presetSubtype="8" fill="hold" nodeType="afterEffect">
                                  <p:stCondLst>
                                    <p:cond delay="0"/>
                                  </p:stCondLst>
                                  <p:childTnLst>
                                    <p:set>
                                      <p:cBhvr>
                                        <p:cTn id="193" dur="1" fill="hold">
                                          <p:stCondLst>
                                            <p:cond delay="0"/>
                                          </p:stCondLst>
                                        </p:cTn>
                                        <p:tgtEl>
                                          <p:spTgt spid="55"/>
                                        </p:tgtEl>
                                        <p:attrNameLst>
                                          <p:attrName>style.visibility</p:attrName>
                                        </p:attrNameLst>
                                      </p:cBhvr>
                                      <p:to>
                                        <p:strVal val="visible"/>
                                      </p:to>
                                    </p:set>
                                    <p:animEffect transition="in" filter="wipe(left)">
                                      <p:cBhvr>
                                        <p:cTn id="194" dur="300"/>
                                        <p:tgtEl>
                                          <p:spTgt spid="55"/>
                                        </p:tgtEl>
                                      </p:cBhvr>
                                    </p:animEffect>
                                  </p:childTnLst>
                                </p:cTn>
                              </p:par>
                            </p:childTnLst>
                          </p:cTn>
                        </p:par>
                        <p:par>
                          <p:cTn id="195" fill="hold">
                            <p:stCondLst>
                              <p:cond delay="13600"/>
                            </p:stCondLst>
                            <p:childTnLst>
                              <p:par>
                                <p:cTn id="196" presetID="22" presetClass="entr" presetSubtype="8" fill="hold" nodeType="afterEffect">
                                  <p:stCondLst>
                                    <p:cond delay="0"/>
                                  </p:stCondLst>
                                  <p:childTnLst>
                                    <p:set>
                                      <p:cBhvr>
                                        <p:cTn id="197" dur="1" fill="hold">
                                          <p:stCondLst>
                                            <p:cond delay="0"/>
                                          </p:stCondLst>
                                        </p:cTn>
                                        <p:tgtEl>
                                          <p:spTgt spid="54"/>
                                        </p:tgtEl>
                                        <p:attrNameLst>
                                          <p:attrName>style.visibility</p:attrName>
                                        </p:attrNameLst>
                                      </p:cBhvr>
                                      <p:to>
                                        <p:strVal val="visible"/>
                                      </p:to>
                                    </p:set>
                                    <p:animEffect transition="in" filter="wipe(left)">
                                      <p:cBhvr>
                                        <p:cTn id="198" dur="300"/>
                                        <p:tgtEl>
                                          <p:spTgt spid="54"/>
                                        </p:tgtEl>
                                      </p:cBhvr>
                                    </p:animEffect>
                                  </p:childTnLst>
                                </p:cTn>
                              </p:par>
                            </p:childTnLst>
                          </p:cTn>
                        </p:par>
                        <p:par>
                          <p:cTn id="199" fill="hold">
                            <p:stCondLst>
                              <p:cond delay="13900"/>
                            </p:stCondLst>
                            <p:childTnLst>
                              <p:par>
                                <p:cTn id="200" presetID="22" presetClass="entr" presetSubtype="8" fill="hold" nodeType="afterEffect">
                                  <p:stCondLst>
                                    <p:cond delay="0"/>
                                  </p:stCondLst>
                                  <p:childTnLst>
                                    <p:set>
                                      <p:cBhvr>
                                        <p:cTn id="201" dur="1" fill="hold">
                                          <p:stCondLst>
                                            <p:cond delay="0"/>
                                          </p:stCondLst>
                                        </p:cTn>
                                        <p:tgtEl>
                                          <p:spTgt spid="56"/>
                                        </p:tgtEl>
                                        <p:attrNameLst>
                                          <p:attrName>style.visibility</p:attrName>
                                        </p:attrNameLst>
                                      </p:cBhvr>
                                      <p:to>
                                        <p:strVal val="visible"/>
                                      </p:to>
                                    </p:set>
                                    <p:animEffect transition="in" filter="wipe(left)">
                                      <p:cBhvr>
                                        <p:cTn id="202" dur="300"/>
                                        <p:tgtEl>
                                          <p:spTgt spid="56"/>
                                        </p:tgtEl>
                                      </p:cBhvr>
                                    </p:animEffect>
                                  </p:childTnLst>
                                </p:cTn>
                              </p:par>
                            </p:childTnLst>
                          </p:cTn>
                        </p:par>
                        <p:par>
                          <p:cTn id="203" fill="hold">
                            <p:stCondLst>
                              <p:cond delay="14200"/>
                            </p:stCondLst>
                            <p:childTnLst>
                              <p:par>
                                <p:cTn id="204" presetID="22" presetClass="entr" presetSubtype="8" fill="hold" nodeType="afterEffect">
                                  <p:stCondLst>
                                    <p:cond delay="0"/>
                                  </p:stCondLst>
                                  <p:childTnLst>
                                    <p:set>
                                      <p:cBhvr>
                                        <p:cTn id="205" dur="1" fill="hold">
                                          <p:stCondLst>
                                            <p:cond delay="0"/>
                                          </p:stCondLst>
                                        </p:cTn>
                                        <p:tgtEl>
                                          <p:spTgt spid="315"/>
                                        </p:tgtEl>
                                        <p:attrNameLst>
                                          <p:attrName>style.visibility</p:attrName>
                                        </p:attrNameLst>
                                      </p:cBhvr>
                                      <p:to>
                                        <p:strVal val="visible"/>
                                      </p:to>
                                    </p:set>
                                    <p:animEffect transition="in" filter="wipe(left)">
                                      <p:cBhvr>
                                        <p:cTn id="206" dur="300"/>
                                        <p:tgtEl>
                                          <p:spTgt spid="315"/>
                                        </p:tgtEl>
                                      </p:cBhvr>
                                    </p:animEffect>
                                  </p:childTnLst>
                                </p:cTn>
                              </p:par>
                            </p:childTnLst>
                          </p:cTn>
                        </p:par>
                        <p:par>
                          <p:cTn id="207" fill="hold">
                            <p:stCondLst>
                              <p:cond delay="14500"/>
                            </p:stCondLst>
                            <p:childTnLst>
                              <p:par>
                                <p:cTn id="208" presetID="22" presetClass="entr" presetSubtype="8" fill="hold" nodeType="afterEffect">
                                  <p:stCondLst>
                                    <p:cond delay="0"/>
                                  </p:stCondLst>
                                  <p:childTnLst>
                                    <p:set>
                                      <p:cBhvr>
                                        <p:cTn id="209" dur="1" fill="hold">
                                          <p:stCondLst>
                                            <p:cond delay="0"/>
                                          </p:stCondLst>
                                        </p:cTn>
                                        <p:tgtEl>
                                          <p:spTgt spid="320"/>
                                        </p:tgtEl>
                                        <p:attrNameLst>
                                          <p:attrName>style.visibility</p:attrName>
                                        </p:attrNameLst>
                                      </p:cBhvr>
                                      <p:to>
                                        <p:strVal val="visible"/>
                                      </p:to>
                                    </p:set>
                                    <p:animEffect transition="in" filter="wipe(left)">
                                      <p:cBhvr>
                                        <p:cTn id="210" dur="300"/>
                                        <p:tgtEl>
                                          <p:spTgt spid="320"/>
                                        </p:tgtEl>
                                      </p:cBhvr>
                                    </p:animEffect>
                                  </p:childTnLst>
                                </p:cTn>
                              </p:par>
                            </p:childTnLst>
                          </p:cTn>
                        </p:par>
                        <p:par>
                          <p:cTn id="211" fill="hold">
                            <p:stCondLst>
                              <p:cond delay="14800"/>
                            </p:stCondLst>
                            <p:childTnLst>
                              <p:par>
                                <p:cTn id="212" presetID="22" presetClass="entr" presetSubtype="8" fill="hold" nodeType="afterEffect">
                                  <p:stCondLst>
                                    <p:cond delay="0"/>
                                  </p:stCondLst>
                                  <p:childTnLst>
                                    <p:set>
                                      <p:cBhvr>
                                        <p:cTn id="213" dur="1" fill="hold">
                                          <p:stCondLst>
                                            <p:cond delay="0"/>
                                          </p:stCondLst>
                                        </p:cTn>
                                        <p:tgtEl>
                                          <p:spTgt spid="321"/>
                                        </p:tgtEl>
                                        <p:attrNameLst>
                                          <p:attrName>style.visibility</p:attrName>
                                        </p:attrNameLst>
                                      </p:cBhvr>
                                      <p:to>
                                        <p:strVal val="visible"/>
                                      </p:to>
                                    </p:set>
                                    <p:animEffect transition="in" filter="wipe(left)">
                                      <p:cBhvr>
                                        <p:cTn id="214" dur="300"/>
                                        <p:tgtEl>
                                          <p:spTgt spid="321"/>
                                        </p:tgtEl>
                                      </p:cBhvr>
                                    </p:animEffect>
                                  </p:childTnLst>
                                </p:cTn>
                              </p:par>
                            </p:childTnLst>
                          </p:cTn>
                        </p:par>
                        <p:par>
                          <p:cTn id="215" fill="hold">
                            <p:stCondLst>
                              <p:cond delay="15100"/>
                            </p:stCondLst>
                            <p:childTnLst>
                              <p:par>
                                <p:cTn id="216" presetID="22" presetClass="entr" presetSubtype="8" fill="hold" nodeType="afterEffect">
                                  <p:stCondLst>
                                    <p:cond delay="0"/>
                                  </p:stCondLst>
                                  <p:childTnLst>
                                    <p:set>
                                      <p:cBhvr>
                                        <p:cTn id="217" dur="1" fill="hold">
                                          <p:stCondLst>
                                            <p:cond delay="0"/>
                                          </p:stCondLst>
                                        </p:cTn>
                                        <p:tgtEl>
                                          <p:spTgt spid="322"/>
                                        </p:tgtEl>
                                        <p:attrNameLst>
                                          <p:attrName>style.visibility</p:attrName>
                                        </p:attrNameLst>
                                      </p:cBhvr>
                                      <p:to>
                                        <p:strVal val="visible"/>
                                      </p:to>
                                    </p:set>
                                    <p:animEffect transition="in" filter="wipe(left)">
                                      <p:cBhvr>
                                        <p:cTn id="218" dur="300"/>
                                        <p:tgtEl>
                                          <p:spTgt spid="322"/>
                                        </p:tgtEl>
                                      </p:cBhvr>
                                    </p:animEffect>
                                  </p:childTnLst>
                                </p:cTn>
                              </p:par>
                            </p:childTnLst>
                          </p:cTn>
                        </p:par>
                        <p:par>
                          <p:cTn id="219" fill="hold">
                            <p:stCondLst>
                              <p:cond delay="15400"/>
                            </p:stCondLst>
                            <p:childTnLst>
                              <p:par>
                                <p:cTn id="220" presetID="22" presetClass="entr" presetSubtype="8" fill="hold" nodeType="afterEffect">
                                  <p:stCondLst>
                                    <p:cond delay="0"/>
                                  </p:stCondLst>
                                  <p:childTnLst>
                                    <p:set>
                                      <p:cBhvr>
                                        <p:cTn id="221" dur="1" fill="hold">
                                          <p:stCondLst>
                                            <p:cond delay="0"/>
                                          </p:stCondLst>
                                        </p:cTn>
                                        <p:tgtEl>
                                          <p:spTgt spid="326"/>
                                        </p:tgtEl>
                                        <p:attrNameLst>
                                          <p:attrName>style.visibility</p:attrName>
                                        </p:attrNameLst>
                                      </p:cBhvr>
                                      <p:to>
                                        <p:strVal val="visible"/>
                                      </p:to>
                                    </p:set>
                                    <p:animEffect transition="in" filter="wipe(left)">
                                      <p:cBhvr>
                                        <p:cTn id="222" dur="300"/>
                                        <p:tgtEl>
                                          <p:spTgt spid="326"/>
                                        </p:tgtEl>
                                      </p:cBhvr>
                                    </p:animEffect>
                                  </p:childTnLst>
                                </p:cTn>
                              </p:par>
                            </p:childTnLst>
                          </p:cTn>
                        </p:par>
                        <p:par>
                          <p:cTn id="223" fill="hold">
                            <p:stCondLst>
                              <p:cond delay="15700"/>
                            </p:stCondLst>
                            <p:childTnLst>
                              <p:par>
                                <p:cTn id="224" presetID="22" presetClass="entr" presetSubtype="8" fill="hold" nodeType="afterEffect">
                                  <p:stCondLst>
                                    <p:cond delay="0"/>
                                  </p:stCondLst>
                                  <p:childTnLst>
                                    <p:set>
                                      <p:cBhvr>
                                        <p:cTn id="225" dur="1" fill="hold">
                                          <p:stCondLst>
                                            <p:cond delay="0"/>
                                          </p:stCondLst>
                                        </p:cTn>
                                        <p:tgtEl>
                                          <p:spTgt spid="325"/>
                                        </p:tgtEl>
                                        <p:attrNameLst>
                                          <p:attrName>style.visibility</p:attrName>
                                        </p:attrNameLst>
                                      </p:cBhvr>
                                      <p:to>
                                        <p:strVal val="visible"/>
                                      </p:to>
                                    </p:set>
                                    <p:animEffect transition="in" filter="wipe(left)">
                                      <p:cBhvr>
                                        <p:cTn id="226" dur="300"/>
                                        <p:tgtEl>
                                          <p:spTgt spid="325"/>
                                        </p:tgtEl>
                                      </p:cBhvr>
                                    </p:animEffect>
                                  </p:childTnLst>
                                </p:cTn>
                              </p:par>
                            </p:childTnLst>
                          </p:cTn>
                        </p:par>
                        <p:par>
                          <p:cTn id="227" fill="hold">
                            <p:stCondLst>
                              <p:cond delay="16000"/>
                            </p:stCondLst>
                            <p:childTnLst>
                              <p:par>
                                <p:cTn id="228" presetID="22" presetClass="entr" presetSubtype="8" fill="hold" nodeType="afterEffect">
                                  <p:stCondLst>
                                    <p:cond delay="0"/>
                                  </p:stCondLst>
                                  <p:childTnLst>
                                    <p:set>
                                      <p:cBhvr>
                                        <p:cTn id="229" dur="1" fill="hold">
                                          <p:stCondLst>
                                            <p:cond delay="0"/>
                                          </p:stCondLst>
                                        </p:cTn>
                                        <p:tgtEl>
                                          <p:spTgt spid="324"/>
                                        </p:tgtEl>
                                        <p:attrNameLst>
                                          <p:attrName>style.visibility</p:attrName>
                                        </p:attrNameLst>
                                      </p:cBhvr>
                                      <p:to>
                                        <p:strVal val="visible"/>
                                      </p:to>
                                    </p:set>
                                    <p:animEffect transition="in" filter="wipe(left)">
                                      <p:cBhvr>
                                        <p:cTn id="230" dur="300"/>
                                        <p:tgtEl>
                                          <p:spTgt spid="324"/>
                                        </p:tgtEl>
                                      </p:cBhvr>
                                    </p:animEffect>
                                  </p:childTnLst>
                                </p:cTn>
                              </p:par>
                            </p:childTnLst>
                          </p:cTn>
                        </p:par>
                        <p:par>
                          <p:cTn id="231" fill="hold">
                            <p:stCondLst>
                              <p:cond delay="16300"/>
                            </p:stCondLst>
                            <p:childTnLst>
                              <p:par>
                                <p:cTn id="232" presetID="22" presetClass="entr" presetSubtype="8" fill="hold" nodeType="afterEffect">
                                  <p:stCondLst>
                                    <p:cond delay="0"/>
                                  </p:stCondLst>
                                  <p:childTnLst>
                                    <p:set>
                                      <p:cBhvr>
                                        <p:cTn id="233" dur="1" fill="hold">
                                          <p:stCondLst>
                                            <p:cond delay="0"/>
                                          </p:stCondLst>
                                        </p:cTn>
                                        <p:tgtEl>
                                          <p:spTgt spid="82"/>
                                        </p:tgtEl>
                                        <p:attrNameLst>
                                          <p:attrName>style.visibility</p:attrName>
                                        </p:attrNameLst>
                                      </p:cBhvr>
                                      <p:to>
                                        <p:strVal val="visible"/>
                                      </p:to>
                                    </p:set>
                                    <p:animEffect transition="in" filter="wipe(left)">
                                      <p:cBhvr>
                                        <p:cTn id="234" dur="300"/>
                                        <p:tgtEl>
                                          <p:spTgt spid="82"/>
                                        </p:tgtEl>
                                      </p:cBhvr>
                                    </p:animEffect>
                                  </p:childTnLst>
                                </p:cTn>
                              </p:par>
                            </p:childTnLst>
                          </p:cTn>
                        </p:par>
                        <p:par>
                          <p:cTn id="235" fill="hold">
                            <p:stCondLst>
                              <p:cond delay="16600"/>
                            </p:stCondLst>
                            <p:childTnLst>
                              <p:par>
                                <p:cTn id="236" presetID="22" presetClass="entr" presetSubtype="8" fill="hold" nodeType="afterEffect">
                                  <p:stCondLst>
                                    <p:cond delay="0"/>
                                  </p:stCondLst>
                                  <p:childTnLst>
                                    <p:set>
                                      <p:cBhvr>
                                        <p:cTn id="237" dur="1" fill="hold">
                                          <p:stCondLst>
                                            <p:cond delay="0"/>
                                          </p:stCondLst>
                                        </p:cTn>
                                        <p:tgtEl>
                                          <p:spTgt spid="84"/>
                                        </p:tgtEl>
                                        <p:attrNameLst>
                                          <p:attrName>style.visibility</p:attrName>
                                        </p:attrNameLst>
                                      </p:cBhvr>
                                      <p:to>
                                        <p:strVal val="visible"/>
                                      </p:to>
                                    </p:set>
                                    <p:animEffect transition="in" filter="wipe(left)">
                                      <p:cBhvr>
                                        <p:cTn id="238" dur="300"/>
                                        <p:tgtEl>
                                          <p:spTgt spid="84"/>
                                        </p:tgtEl>
                                      </p:cBhvr>
                                    </p:animEffect>
                                  </p:childTnLst>
                                </p:cTn>
                              </p:par>
                            </p:childTnLst>
                          </p:cTn>
                        </p:par>
                        <p:par>
                          <p:cTn id="239" fill="hold">
                            <p:stCondLst>
                              <p:cond delay="16900"/>
                            </p:stCondLst>
                            <p:childTnLst>
                              <p:par>
                                <p:cTn id="240" presetID="22" presetClass="entr" presetSubtype="8" fill="hold" nodeType="afterEffect">
                                  <p:stCondLst>
                                    <p:cond delay="0"/>
                                  </p:stCondLst>
                                  <p:childTnLst>
                                    <p:set>
                                      <p:cBhvr>
                                        <p:cTn id="241" dur="1" fill="hold">
                                          <p:stCondLst>
                                            <p:cond delay="0"/>
                                          </p:stCondLst>
                                        </p:cTn>
                                        <p:tgtEl>
                                          <p:spTgt spid="83"/>
                                        </p:tgtEl>
                                        <p:attrNameLst>
                                          <p:attrName>style.visibility</p:attrName>
                                        </p:attrNameLst>
                                      </p:cBhvr>
                                      <p:to>
                                        <p:strVal val="visible"/>
                                      </p:to>
                                    </p:set>
                                    <p:animEffect transition="in" filter="wipe(left)">
                                      <p:cBhvr>
                                        <p:cTn id="242" dur="300"/>
                                        <p:tgtEl>
                                          <p:spTgt spid="83"/>
                                        </p:tgtEl>
                                      </p:cBhvr>
                                    </p:animEffect>
                                  </p:childTnLst>
                                </p:cTn>
                              </p:par>
                            </p:childTnLst>
                          </p:cTn>
                        </p:par>
                        <p:par>
                          <p:cTn id="243" fill="hold">
                            <p:stCondLst>
                              <p:cond delay="17200"/>
                            </p:stCondLst>
                            <p:childTnLst>
                              <p:par>
                                <p:cTn id="244" presetID="22" presetClass="entr" presetSubtype="8" fill="hold" nodeType="after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wipe(left)">
                                      <p:cBhvr>
                                        <p:cTn id="246" dur="300"/>
                                        <p:tgtEl>
                                          <p:spTgt spid="86"/>
                                        </p:tgtEl>
                                      </p:cBhvr>
                                    </p:animEffect>
                                  </p:childTnLst>
                                </p:cTn>
                              </p:par>
                            </p:childTnLst>
                          </p:cTn>
                        </p:par>
                        <p:par>
                          <p:cTn id="247" fill="hold">
                            <p:stCondLst>
                              <p:cond delay="17500"/>
                            </p:stCondLst>
                            <p:childTnLst>
                              <p:par>
                                <p:cTn id="248" presetID="22" presetClass="entr" presetSubtype="8" fill="hold" nodeType="afterEffect">
                                  <p:stCondLst>
                                    <p:cond delay="0"/>
                                  </p:stCondLst>
                                  <p:childTnLst>
                                    <p:set>
                                      <p:cBhvr>
                                        <p:cTn id="249" dur="1" fill="hold">
                                          <p:stCondLst>
                                            <p:cond delay="0"/>
                                          </p:stCondLst>
                                        </p:cTn>
                                        <p:tgtEl>
                                          <p:spTgt spid="89"/>
                                        </p:tgtEl>
                                        <p:attrNameLst>
                                          <p:attrName>style.visibility</p:attrName>
                                        </p:attrNameLst>
                                      </p:cBhvr>
                                      <p:to>
                                        <p:strVal val="visible"/>
                                      </p:to>
                                    </p:set>
                                    <p:animEffect transition="in" filter="wipe(left)">
                                      <p:cBhvr>
                                        <p:cTn id="250" dur="300"/>
                                        <p:tgtEl>
                                          <p:spTgt spid="89"/>
                                        </p:tgtEl>
                                      </p:cBhvr>
                                    </p:animEffect>
                                  </p:childTnLst>
                                </p:cTn>
                              </p:par>
                            </p:childTnLst>
                          </p:cTn>
                        </p:par>
                        <p:par>
                          <p:cTn id="251" fill="hold">
                            <p:stCondLst>
                              <p:cond delay="17800"/>
                            </p:stCondLst>
                            <p:childTnLst>
                              <p:par>
                                <p:cTn id="252" presetID="22" presetClass="entr" presetSubtype="8" fill="hold" nodeType="afterEffect">
                                  <p:stCondLst>
                                    <p:cond delay="0"/>
                                  </p:stCondLst>
                                  <p:childTnLst>
                                    <p:set>
                                      <p:cBhvr>
                                        <p:cTn id="253" dur="1" fill="hold">
                                          <p:stCondLst>
                                            <p:cond delay="0"/>
                                          </p:stCondLst>
                                        </p:cTn>
                                        <p:tgtEl>
                                          <p:spTgt spid="91"/>
                                        </p:tgtEl>
                                        <p:attrNameLst>
                                          <p:attrName>style.visibility</p:attrName>
                                        </p:attrNameLst>
                                      </p:cBhvr>
                                      <p:to>
                                        <p:strVal val="visible"/>
                                      </p:to>
                                    </p:set>
                                    <p:animEffect transition="in" filter="wipe(left)">
                                      <p:cBhvr>
                                        <p:cTn id="254" dur="300"/>
                                        <p:tgtEl>
                                          <p:spTgt spid="91"/>
                                        </p:tgtEl>
                                      </p:cBhvr>
                                    </p:animEffect>
                                  </p:childTnLst>
                                </p:cTn>
                              </p:par>
                            </p:childTnLst>
                          </p:cTn>
                        </p:par>
                        <p:par>
                          <p:cTn id="255" fill="hold">
                            <p:stCondLst>
                              <p:cond delay="18100"/>
                            </p:stCondLst>
                            <p:childTnLst>
                              <p:par>
                                <p:cTn id="256" presetID="22" presetClass="entr" presetSubtype="8" fill="hold" nodeType="afterEffect">
                                  <p:stCondLst>
                                    <p:cond delay="0"/>
                                  </p:stCondLst>
                                  <p:childTnLst>
                                    <p:set>
                                      <p:cBhvr>
                                        <p:cTn id="257" dur="1" fill="hold">
                                          <p:stCondLst>
                                            <p:cond delay="0"/>
                                          </p:stCondLst>
                                        </p:cTn>
                                        <p:tgtEl>
                                          <p:spTgt spid="90"/>
                                        </p:tgtEl>
                                        <p:attrNameLst>
                                          <p:attrName>style.visibility</p:attrName>
                                        </p:attrNameLst>
                                      </p:cBhvr>
                                      <p:to>
                                        <p:strVal val="visible"/>
                                      </p:to>
                                    </p:set>
                                    <p:animEffect transition="in" filter="wipe(left)">
                                      <p:cBhvr>
                                        <p:cTn id="258" dur="300"/>
                                        <p:tgtEl>
                                          <p:spTgt spid="90"/>
                                        </p:tgtEl>
                                      </p:cBhvr>
                                    </p:animEffect>
                                  </p:childTnLst>
                                </p:cTn>
                              </p:par>
                            </p:childTnLst>
                          </p:cTn>
                        </p:par>
                        <p:par>
                          <p:cTn id="259" fill="hold">
                            <p:stCondLst>
                              <p:cond delay="18400"/>
                            </p:stCondLst>
                            <p:childTnLst>
                              <p:par>
                                <p:cTn id="260" presetID="22" presetClass="entr" presetSubtype="8" fill="hold" nodeType="afterEffect">
                                  <p:stCondLst>
                                    <p:cond delay="0"/>
                                  </p:stCondLst>
                                  <p:childTnLst>
                                    <p:set>
                                      <p:cBhvr>
                                        <p:cTn id="261" dur="1" fill="hold">
                                          <p:stCondLst>
                                            <p:cond delay="0"/>
                                          </p:stCondLst>
                                        </p:cTn>
                                        <p:tgtEl>
                                          <p:spTgt spid="92"/>
                                        </p:tgtEl>
                                        <p:attrNameLst>
                                          <p:attrName>style.visibility</p:attrName>
                                        </p:attrNameLst>
                                      </p:cBhvr>
                                      <p:to>
                                        <p:strVal val="visible"/>
                                      </p:to>
                                    </p:set>
                                    <p:animEffect transition="in" filter="wipe(left)">
                                      <p:cBhvr>
                                        <p:cTn id="262" dur="300"/>
                                        <p:tgtEl>
                                          <p:spTgt spid="92"/>
                                        </p:tgtEl>
                                      </p:cBhvr>
                                    </p:animEffect>
                                  </p:childTnLst>
                                </p:cTn>
                              </p:par>
                            </p:childTnLst>
                          </p:cTn>
                        </p:par>
                        <p:par>
                          <p:cTn id="263" fill="hold">
                            <p:stCondLst>
                              <p:cond delay="18700"/>
                            </p:stCondLst>
                            <p:childTnLst>
                              <p:par>
                                <p:cTn id="264" presetID="22" presetClass="entr" presetSubtype="8" fill="hold" nodeType="afterEffect">
                                  <p:stCondLst>
                                    <p:cond delay="0"/>
                                  </p:stCondLst>
                                  <p:childTnLst>
                                    <p:set>
                                      <p:cBhvr>
                                        <p:cTn id="265" dur="1" fill="hold">
                                          <p:stCondLst>
                                            <p:cond delay="0"/>
                                          </p:stCondLst>
                                        </p:cTn>
                                        <p:tgtEl>
                                          <p:spTgt spid="96"/>
                                        </p:tgtEl>
                                        <p:attrNameLst>
                                          <p:attrName>style.visibility</p:attrName>
                                        </p:attrNameLst>
                                      </p:cBhvr>
                                      <p:to>
                                        <p:strVal val="visible"/>
                                      </p:to>
                                    </p:set>
                                    <p:animEffect transition="in" filter="wipe(left)">
                                      <p:cBhvr>
                                        <p:cTn id="266" dur="300"/>
                                        <p:tgtEl>
                                          <p:spTgt spid="96"/>
                                        </p:tgtEl>
                                      </p:cBhvr>
                                    </p:animEffect>
                                  </p:childTnLst>
                                </p:cTn>
                              </p:par>
                            </p:childTnLst>
                          </p:cTn>
                        </p:par>
                        <p:par>
                          <p:cTn id="267" fill="hold">
                            <p:stCondLst>
                              <p:cond delay="19000"/>
                            </p:stCondLst>
                            <p:childTnLst>
                              <p:par>
                                <p:cTn id="268" presetID="22" presetClass="entr" presetSubtype="8" fill="hold" nodeType="afterEffect">
                                  <p:stCondLst>
                                    <p:cond delay="0"/>
                                  </p:stCondLst>
                                  <p:childTnLst>
                                    <p:set>
                                      <p:cBhvr>
                                        <p:cTn id="269" dur="1" fill="hold">
                                          <p:stCondLst>
                                            <p:cond delay="0"/>
                                          </p:stCondLst>
                                        </p:cTn>
                                        <p:tgtEl>
                                          <p:spTgt spid="97"/>
                                        </p:tgtEl>
                                        <p:attrNameLst>
                                          <p:attrName>style.visibility</p:attrName>
                                        </p:attrNameLst>
                                      </p:cBhvr>
                                      <p:to>
                                        <p:strVal val="visible"/>
                                      </p:to>
                                    </p:set>
                                    <p:animEffect transition="in" filter="wipe(left)">
                                      <p:cBhvr>
                                        <p:cTn id="270" dur="300"/>
                                        <p:tgtEl>
                                          <p:spTgt spid="97"/>
                                        </p:tgtEl>
                                      </p:cBhvr>
                                    </p:animEffect>
                                  </p:childTnLst>
                                </p:cTn>
                              </p:par>
                            </p:childTnLst>
                          </p:cTn>
                        </p:par>
                        <p:par>
                          <p:cTn id="271" fill="hold">
                            <p:stCondLst>
                              <p:cond delay="19300"/>
                            </p:stCondLst>
                            <p:childTnLst>
                              <p:par>
                                <p:cTn id="272" presetID="22" presetClass="entr" presetSubtype="8" fill="hold" nodeType="afterEffect">
                                  <p:stCondLst>
                                    <p:cond delay="0"/>
                                  </p:stCondLst>
                                  <p:childTnLst>
                                    <p:set>
                                      <p:cBhvr>
                                        <p:cTn id="273" dur="1" fill="hold">
                                          <p:stCondLst>
                                            <p:cond delay="0"/>
                                          </p:stCondLst>
                                        </p:cTn>
                                        <p:tgtEl>
                                          <p:spTgt spid="94"/>
                                        </p:tgtEl>
                                        <p:attrNameLst>
                                          <p:attrName>style.visibility</p:attrName>
                                        </p:attrNameLst>
                                      </p:cBhvr>
                                      <p:to>
                                        <p:strVal val="visible"/>
                                      </p:to>
                                    </p:set>
                                    <p:animEffect transition="in" filter="wipe(left)">
                                      <p:cBhvr>
                                        <p:cTn id="274" dur="300"/>
                                        <p:tgtEl>
                                          <p:spTgt spid="94"/>
                                        </p:tgtEl>
                                      </p:cBhvr>
                                    </p:animEffect>
                                  </p:childTnLst>
                                </p:cTn>
                              </p:par>
                            </p:childTnLst>
                          </p:cTn>
                        </p:par>
                      </p:childTnLst>
                    </p:cTn>
                  </p:par>
                  <p:par>
                    <p:cTn id="275" fill="hold">
                      <p:stCondLst>
                        <p:cond delay="indefinite"/>
                      </p:stCondLst>
                      <p:childTnLst>
                        <p:par>
                          <p:cTn id="276" fill="hold">
                            <p:stCondLst>
                              <p:cond delay="0"/>
                            </p:stCondLst>
                            <p:childTnLst>
                              <p:par>
                                <p:cTn id="277" presetID="3" presetClass="exit" presetSubtype="10" fill="hold" nodeType="clickEffect">
                                  <p:stCondLst>
                                    <p:cond delay="0"/>
                                  </p:stCondLst>
                                  <p:childTnLst>
                                    <p:animEffect transition="out" filter="blinds(horizontal)">
                                      <p:cBhvr>
                                        <p:cTn id="278" dur="500"/>
                                        <p:tgtEl>
                                          <p:spTgt spid="42"/>
                                        </p:tgtEl>
                                      </p:cBhvr>
                                    </p:animEffect>
                                    <p:set>
                                      <p:cBhvr>
                                        <p:cTn id="279" dur="1" fill="hold">
                                          <p:stCondLst>
                                            <p:cond delay="499"/>
                                          </p:stCondLst>
                                        </p:cTn>
                                        <p:tgtEl>
                                          <p:spTgt spid="42"/>
                                        </p:tgtEl>
                                        <p:attrNameLst>
                                          <p:attrName>style.visibility</p:attrName>
                                        </p:attrNameLst>
                                      </p:cBhvr>
                                      <p:to>
                                        <p:strVal val="hidden"/>
                                      </p:to>
                                    </p:set>
                                  </p:childTnLst>
                                </p:cTn>
                              </p:par>
                              <p:par>
                                <p:cTn id="280" presetID="3" presetClass="exit" presetSubtype="10" fill="hold" grpId="2" nodeType="withEffect">
                                  <p:stCondLst>
                                    <p:cond delay="0"/>
                                  </p:stCondLst>
                                  <p:childTnLst>
                                    <p:animEffect transition="out" filter="blinds(horizontal)">
                                      <p:cBhvr>
                                        <p:cTn id="281" dur="500"/>
                                        <p:tgtEl>
                                          <p:spTgt spid="207"/>
                                        </p:tgtEl>
                                      </p:cBhvr>
                                    </p:animEffect>
                                    <p:set>
                                      <p:cBhvr>
                                        <p:cTn id="282" dur="1" fill="hold">
                                          <p:stCondLst>
                                            <p:cond delay="499"/>
                                          </p:stCondLst>
                                        </p:cTn>
                                        <p:tgtEl>
                                          <p:spTgt spid="207"/>
                                        </p:tgtEl>
                                        <p:attrNameLst>
                                          <p:attrName>style.visibility</p:attrName>
                                        </p:attrNameLst>
                                      </p:cBhvr>
                                      <p:to>
                                        <p:strVal val="hidden"/>
                                      </p:to>
                                    </p:set>
                                  </p:childTnLst>
                                </p:cTn>
                              </p:par>
                              <p:par>
                                <p:cTn id="283" presetID="49" presetClass="path" presetSubtype="0" accel="50000" decel="50000" fill="hold" grpId="1" nodeType="withEffect">
                                  <p:stCondLst>
                                    <p:cond delay="0"/>
                                  </p:stCondLst>
                                  <p:childTnLst>
                                    <p:animMotion origin="layout" path="M -0.00156 -0.00254 L -0.24514 0.13506 " pathEditMode="relative" rAng="0" ptsTypes="AA">
                                      <p:cBhvr>
                                        <p:cTn id="284" dur="2000" fill="hold"/>
                                        <p:tgtEl>
                                          <p:spTgt spid="213"/>
                                        </p:tgtEl>
                                        <p:attrNameLst>
                                          <p:attrName>ppt_x</p:attrName>
                                          <p:attrName>ppt_y</p:attrName>
                                        </p:attrNameLst>
                                      </p:cBhvr>
                                      <p:rCtr x="-12200" y="6900"/>
                                    </p:animMotion>
                                  </p:childTnLst>
                                </p:cTn>
                              </p:par>
                            </p:childTnLst>
                          </p:cTn>
                        </p:par>
                        <p:par>
                          <p:cTn id="285" fill="hold">
                            <p:stCondLst>
                              <p:cond delay="2000"/>
                            </p:stCondLst>
                            <p:childTnLst>
                              <p:par>
                                <p:cTn id="286" presetID="10" presetClass="exit" presetSubtype="0" fill="hold" grpId="0" nodeType="afterEffect">
                                  <p:stCondLst>
                                    <p:cond delay="0"/>
                                  </p:stCondLst>
                                  <p:childTnLst>
                                    <p:animEffect transition="out" filter="fade">
                                      <p:cBhvr>
                                        <p:cTn id="287" dur="2000"/>
                                        <p:tgtEl>
                                          <p:spTgt spid="72"/>
                                        </p:tgtEl>
                                      </p:cBhvr>
                                    </p:animEffect>
                                    <p:set>
                                      <p:cBhvr>
                                        <p:cTn id="288" dur="1" fill="hold">
                                          <p:stCondLst>
                                            <p:cond delay="1999"/>
                                          </p:stCondLst>
                                        </p:cTn>
                                        <p:tgtEl>
                                          <p:spTgt spid="72"/>
                                        </p:tgtEl>
                                        <p:attrNameLst>
                                          <p:attrName>style.visibility</p:attrName>
                                        </p:attrNameLst>
                                      </p:cBhvr>
                                      <p:to>
                                        <p:strVal val="hidden"/>
                                      </p:to>
                                    </p:set>
                                  </p:childTnLst>
                                </p:cTn>
                              </p:par>
                              <p:par>
                                <p:cTn id="289" presetID="10" presetClass="exit" presetSubtype="0" fill="hold" grpId="0" nodeType="withEffect">
                                  <p:stCondLst>
                                    <p:cond delay="0"/>
                                  </p:stCondLst>
                                  <p:childTnLst>
                                    <p:animEffect transition="out" filter="fade">
                                      <p:cBhvr>
                                        <p:cTn id="290" dur="2000"/>
                                        <p:tgtEl>
                                          <p:spTgt spid="71"/>
                                        </p:tgtEl>
                                      </p:cBhvr>
                                    </p:animEffect>
                                    <p:set>
                                      <p:cBhvr>
                                        <p:cTn id="291" dur="1" fill="hold">
                                          <p:stCondLst>
                                            <p:cond delay="1999"/>
                                          </p:stCondLst>
                                        </p:cTn>
                                        <p:tgtEl>
                                          <p:spTgt spid="71"/>
                                        </p:tgtEl>
                                        <p:attrNameLst>
                                          <p:attrName>style.visibility</p:attrName>
                                        </p:attrNameLst>
                                      </p:cBhvr>
                                      <p:to>
                                        <p:strVal val="hidden"/>
                                      </p:to>
                                    </p:set>
                                  </p:childTnLst>
                                </p:cTn>
                              </p:par>
                              <p:par>
                                <p:cTn id="292" presetID="10" presetClass="exit" presetSubtype="0" fill="hold" nodeType="withEffect">
                                  <p:stCondLst>
                                    <p:cond delay="0"/>
                                  </p:stCondLst>
                                  <p:childTnLst>
                                    <p:animEffect transition="out" filter="fade">
                                      <p:cBhvr>
                                        <p:cTn id="293" dur="2000"/>
                                        <p:tgtEl>
                                          <p:spTgt spid="13"/>
                                        </p:tgtEl>
                                      </p:cBhvr>
                                    </p:animEffect>
                                    <p:set>
                                      <p:cBhvr>
                                        <p:cTn id="294" dur="1" fill="hold">
                                          <p:stCondLst>
                                            <p:cond delay="1999"/>
                                          </p:stCondLst>
                                        </p:cTn>
                                        <p:tgtEl>
                                          <p:spTgt spid="13"/>
                                        </p:tgtEl>
                                        <p:attrNameLst>
                                          <p:attrName>style.visibility</p:attrName>
                                        </p:attrNameLst>
                                      </p:cBhvr>
                                      <p:to>
                                        <p:strVal val="hidden"/>
                                      </p:to>
                                    </p:set>
                                  </p:childTnLst>
                                </p:cTn>
                              </p:par>
                            </p:childTnLst>
                          </p:cTn>
                        </p:par>
                        <p:par>
                          <p:cTn id="295" fill="hold">
                            <p:stCondLst>
                              <p:cond delay="4000"/>
                            </p:stCondLst>
                            <p:childTnLst>
                              <p:par>
                                <p:cTn id="296" presetID="22" presetClass="entr" presetSubtype="2" fill="hold" nodeType="afterEffect">
                                  <p:stCondLst>
                                    <p:cond delay="0"/>
                                  </p:stCondLst>
                                  <p:childTnLst>
                                    <p:set>
                                      <p:cBhvr>
                                        <p:cTn id="297" dur="1" fill="hold">
                                          <p:stCondLst>
                                            <p:cond delay="0"/>
                                          </p:stCondLst>
                                        </p:cTn>
                                        <p:tgtEl>
                                          <p:spTgt spid="18"/>
                                        </p:tgtEl>
                                        <p:attrNameLst>
                                          <p:attrName>style.visibility</p:attrName>
                                        </p:attrNameLst>
                                      </p:cBhvr>
                                      <p:to>
                                        <p:strVal val="visible"/>
                                      </p:to>
                                    </p:set>
                                    <p:animEffect transition="in" filter="wipe(right)">
                                      <p:cBhvr>
                                        <p:cTn id="298" dur="300"/>
                                        <p:tgtEl>
                                          <p:spTgt spid="18"/>
                                        </p:tgtEl>
                                      </p:cBhvr>
                                    </p:animEffect>
                                  </p:childTnLst>
                                </p:cTn>
                              </p:par>
                            </p:childTnLst>
                          </p:cTn>
                        </p:par>
                      </p:childTnLst>
                    </p:cTn>
                  </p:par>
                  <p:par>
                    <p:cTn id="299" fill="hold">
                      <p:stCondLst>
                        <p:cond delay="indefinite"/>
                      </p:stCondLst>
                      <p:childTnLst>
                        <p:par>
                          <p:cTn id="300" fill="hold">
                            <p:stCondLst>
                              <p:cond delay="0"/>
                            </p:stCondLst>
                            <p:childTnLst>
                              <p:par>
                                <p:cTn id="301" presetID="3" presetClass="exit" presetSubtype="10" fill="hold" nodeType="clickEffect">
                                  <p:stCondLst>
                                    <p:cond delay="0"/>
                                  </p:stCondLst>
                                  <p:childTnLst>
                                    <p:animEffect transition="out" filter="blinds(horizontal)">
                                      <p:cBhvr>
                                        <p:cTn id="302" dur="500"/>
                                        <p:tgtEl>
                                          <p:spTgt spid="11"/>
                                        </p:tgtEl>
                                      </p:cBhvr>
                                    </p:animEffect>
                                    <p:set>
                                      <p:cBhvr>
                                        <p:cTn id="303" dur="1" fill="hold">
                                          <p:stCondLst>
                                            <p:cond delay="499"/>
                                          </p:stCondLst>
                                        </p:cTn>
                                        <p:tgtEl>
                                          <p:spTgt spid="11"/>
                                        </p:tgtEl>
                                        <p:attrNameLst>
                                          <p:attrName>style.visibility</p:attrName>
                                        </p:attrNameLst>
                                      </p:cBhvr>
                                      <p:to>
                                        <p:strVal val="hidden"/>
                                      </p:to>
                                    </p:set>
                                  </p:childTnLst>
                                </p:cTn>
                              </p:par>
                              <p:par>
                                <p:cTn id="304" presetID="3" presetClass="exit" presetSubtype="10" fill="hold" nodeType="withEffect">
                                  <p:stCondLst>
                                    <p:cond delay="0"/>
                                  </p:stCondLst>
                                  <p:childTnLst>
                                    <p:animEffect transition="out" filter="blinds(horizontal)">
                                      <p:cBhvr>
                                        <p:cTn id="305" dur="500"/>
                                        <p:tgtEl>
                                          <p:spTgt spid="24"/>
                                        </p:tgtEl>
                                      </p:cBhvr>
                                    </p:animEffect>
                                    <p:set>
                                      <p:cBhvr>
                                        <p:cTn id="306" dur="1" fill="hold">
                                          <p:stCondLst>
                                            <p:cond delay="499"/>
                                          </p:stCondLst>
                                        </p:cTn>
                                        <p:tgtEl>
                                          <p:spTgt spid="24"/>
                                        </p:tgtEl>
                                        <p:attrNameLst>
                                          <p:attrName>style.visibility</p:attrName>
                                        </p:attrNameLst>
                                      </p:cBhvr>
                                      <p:to>
                                        <p:strVal val="hidden"/>
                                      </p:to>
                                    </p:set>
                                  </p:childTnLst>
                                </p:cTn>
                              </p:par>
                              <p:par>
                                <p:cTn id="307" presetID="3" presetClass="exit" presetSubtype="10" fill="hold" nodeType="withEffect">
                                  <p:stCondLst>
                                    <p:cond delay="0"/>
                                  </p:stCondLst>
                                  <p:childTnLst>
                                    <p:animEffect transition="out" filter="blinds(horizontal)">
                                      <p:cBhvr>
                                        <p:cTn id="308" dur="500"/>
                                        <p:tgtEl>
                                          <p:spTgt spid="26"/>
                                        </p:tgtEl>
                                      </p:cBhvr>
                                    </p:animEffect>
                                    <p:set>
                                      <p:cBhvr>
                                        <p:cTn id="309" dur="1" fill="hold">
                                          <p:stCondLst>
                                            <p:cond delay="499"/>
                                          </p:stCondLst>
                                        </p:cTn>
                                        <p:tgtEl>
                                          <p:spTgt spid="26"/>
                                        </p:tgtEl>
                                        <p:attrNameLst>
                                          <p:attrName>style.visibility</p:attrName>
                                        </p:attrNameLst>
                                      </p:cBhvr>
                                      <p:to>
                                        <p:strVal val="hidden"/>
                                      </p:to>
                                    </p:set>
                                  </p:childTnLst>
                                </p:cTn>
                              </p:par>
                              <p:par>
                                <p:cTn id="310" presetID="3" presetClass="exit" presetSubtype="10" fill="hold" nodeType="withEffect">
                                  <p:stCondLst>
                                    <p:cond delay="0"/>
                                  </p:stCondLst>
                                  <p:childTnLst>
                                    <p:animEffect transition="out" filter="blinds(horizontal)">
                                      <p:cBhvr>
                                        <p:cTn id="311" dur="500"/>
                                        <p:tgtEl>
                                          <p:spTgt spid="28"/>
                                        </p:tgtEl>
                                      </p:cBhvr>
                                    </p:animEffect>
                                    <p:set>
                                      <p:cBhvr>
                                        <p:cTn id="312" dur="1" fill="hold">
                                          <p:stCondLst>
                                            <p:cond delay="499"/>
                                          </p:stCondLst>
                                        </p:cTn>
                                        <p:tgtEl>
                                          <p:spTgt spid="28"/>
                                        </p:tgtEl>
                                        <p:attrNameLst>
                                          <p:attrName>style.visibility</p:attrName>
                                        </p:attrNameLst>
                                      </p:cBhvr>
                                      <p:to>
                                        <p:strVal val="hidden"/>
                                      </p:to>
                                    </p:set>
                                  </p:childTnLst>
                                </p:cTn>
                              </p:par>
                              <p:par>
                                <p:cTn id="313" presetID="3" presetClass="exit" presetSubtype="10" fill="hold" nodeType="withEffect">
                                  <p:stCondLst>
                                    <p:cond delay="0"/>
                                  </p:stCondLst>
                                  <p:childTnLst>
                                    <p:animEffect transition="out" filter="blinds(horizontal)">
                                      <p:cBhvr>
                                        <p:cTn id="314" dur="500"/>
                                        <p:tgtEl>
                                          <p:spTgt spid="32"/>
                                        </p:tgtEl>
                                      </p:cBhvr>
                                    </p:animEffect>
                                    <p:set>
                                      <p:cBhvr>
                                        <p:cTn id="315" dur="1" fill="hold">
                                          <p:stCondLst>
                                            <p:cond delay="499"/>
                                          </p:stCondLst>
                                        </p:cTn>
                                        <p:tgtEl>
                                          <p:spTgt spid="32"/>
                                        </p:tgtEl>
                                        <p:attrNameLst>
                                          <p:attrName>style.visibility</p:attrName>
                                        </p:attrNameLst>
                                      </p:cBhvr>
                                      <p:to>
                                        <p:strVal val="hidden"/>
                                      </p:to>
                                    </p:set>
                                  </p:childTnLst>
                                </p:cTn>
                              </p:par>
                              <p:par>
                                <p:cTn id="316" presetID="3" presetClass="exit" presetSubtype="10" fill="hold" nodeType="withEffect">
                                  <p:stCondLst>
                                    <p:cond delay="0"/>
                                  </p:stCondLst>
                                  <p:childTnLst>
                                    <p:animEffect transition="out" filter="blinds(horizontal)">
                                      <p:cBhvr>
                                        <p:cTn id="317" dur="500"/>
                                        <p:tgtEl>
                                          <p:spTgt spid="31"/>
                                        </p:tgtEl>
                                      </p:cBhvr>
                                    </p:animEffect>
                                    <p:set>
                                      <p:cBhvr>
                                        <p:cTn id="318" dur="1" fill="hold">
                                          <p:stCondLst>
                                            <p:cond delay="499"/>
                                          </p:stCondLst>
                                        </p:cTn>
                                        <p:tgtEl>
                                          <p:spTgt spid="31"/>
                                        </p:tgtEl>
                                        <p:attrNameLst>
                                          <p:attrName>style.visibility</p:attrName>
                                        </p:attrNameLst>
                                      </p:cBhvr>
                                      <p:to>
                                        <p:strVal val="hidden"/>
                                      </p:to>
                                    </p:set>
                                  </p:childTnLst>
                                </p:cTn>
                              </p:par>
                              <p:par>
                                <p:cTn id="319" presetID="3" presetClass="exit" presetSubtype="10" fill="hold" nodeType="withEffect">
                                  <p:stCondLst>
                                    <p:cond delay="0"/>
                                  </p:stCondLst>
                                  <p:childTnLst>
                                    <p:animEffect transition="out" filter="blinds(horizontal)">
                                      <p:cBhvr>
                                        <p:cTn id="320" dur="500"/>
                                        <p:tgtEl>
                                          <p:spTgt spid="35"/>
                                        </p:tgtEl>
                                      </p:cBhvr>
                                    </p:animEffect>
                                    <p:set>
                                      <p:cBhvr>
                                        <p:cTn id="321" dur="1" fill="hold">
                                          <p:stCondLst>
                                            <p:cond delay="499"/>
                                          </p:stCondLst>
                                        </p:cTn>
                                        <p:tgtEl>
                                          <p:spTgt spid="35"/>
                                        </p:tgtEl>
                                        <p:attrNameLst>
                                          <p:attrName>style.visibility</p:attrName>
                                        </p:attrNameLst>
                                      </p:cBhvr>
                                      <p:to>
                                        <p:strVal val="hidden"/>
                                      </p:to>
                                    </p:set>
                                  </p:childTnLst>
                                </p:cTn>
                              </p:par>
                              <p:par>
                                <p:cTn id="322" presetID="3" presetClass="exit" presetSubtype="10" fill="hold" nodeType="withEffect">
                                  <p:stCondLst>
                                    <p:cond delay="0"/>
                                  </p:stCondLst>
                                  <p:childTnLst>
                                    <p:animEffect transition="out" filter="blinds(horizontal)">
                                      <p:cBhvr>
                                        <p:cTn id="323" dur="500"/>
                                        <p:tgtEl>
                                          <p:spTgt spid="29"/>
                                        </p:tgtEl>
                                      </p:cBhvr>
                                    </p:animEffect>
                                    <p:set>
                                      <p:cBhvr>
                                        <p:cTn id="324" dur="1" fill="hold">
                                          <p:stCondLst>
                                            <p:cond delay="499"/>
                                          </p:stCondLst>
                                        </p:cTn>
                                        <p:tgtEl>
                                          <p:spTgt spid="29"/>
                                        </p:tgtEl>
                                        <p:attrNameLst>
                                          <p:attrName>style.visibility</p:attrName>
                                        </p:attrNameLst>
                                      </p:cBhvr>
                                      <p:to>
                                        <p:strVal val="hidden"/>
                                      </p:to>
                                    </p:set>
                                  </p:childTnLst>
                                </p:cTn>
                              </p:par>
                              <p:par>
                                <p:cTn id="325" presetID="3" presetClass="exit" presetSubtype="10" fill="hold" nodeType="withEffect">
                                  <p:stCondLst>
                                    <p:cond delay="0"/>
                                  </p:stCondLst>
                                  <p:childTnLst>
                                    <p:animEffect transition="out" filter="blinds(horizontal)">
                                      <p:cBhvr>
                                        <p:cTn id="326" dur="500"/>
                                        <p:tgtEl>
                                          <p:spTgt spid="30"/>
                                        </p:tgtEl>
                                      </p:cBhvr>
                                    </p:animEffect>
                                    <p:set>
                                      <p:cBhvr>
                                        <p:cTn id="327" dur="1" fill="hold">
                                          <p:stCondLst>
                                            <p:cond delay="499"/>
                                          </p:stCondLst>
                                        </p:cTn>
                                        <p:tgtEl>
                                          <p:spTgt spid="30"/>
                                        </p:tgtEl>
                                        <p:attrNameLst>
                                          <p:attrName>style.visibility</p:attrName>
                                        </p:attrNameLst>
                                      </p:cBhvr>
                                      <p:to>
                                        <p:strVal val="hidden"/>
                                      </p:to>
                                    </p:set>
                                  </p:childTnLst>
                                </p:cTn>
                              </p:par>
                              <p:par>
                                <p:cTn id="328" presetID="3" presetClass="exit" presetSubtype="10" fill="hold" nodeType="withEffect">
                                  <p:stCondLst>
                                    <p:cond delay="0"/>
                                  </p:stCondLst>
                                  <p:childTnLst>
                                    <p:animEffect transition="out" filter="blinds(horizontal)">
                                      <p:cBhvr>
                                        <p:cTn id="329" dur="500"/>
                                        <p:tgtEl>
                                          <p:spTgt spid="38"/>
                                        </p:tgtEl>
                                      </p:cBhvr>
                                    </p:animEffect>
                                    <p:set>
                                      <p:cBhvr>
                                        <p:cTn id="330" dur="1" fill="hold">
                                          <p:stCondLst>
                                            <p:cond delay="499"/>
                                          </p:stCondLst>
                                        </p:cTn>
                                        <p:tgtEl>
                                          <p:spTgt spid="38"/>
                                        </p:tgtEl>
                                        <p:attrNameLst>
                                          <p:attrName>style.visibility</p:attrName>
                                        </p:attrNameLst>
                                      </p:cBhvr>
                                      <p:to>
                                        <p:strVal val="hidden"/>
                                      </p:to>
                                    </p:set>
                                  </p:childTnLst>
                                </p:cTn>
                              </p:par>
                              <p:par>
                                <p:cTn id="331" presetID="3" presetClass="exit" presetSubtype="10" fill="hold" nodeType="withEffect">
                                  <p:stCondLst>
                                    <p:cond delay="0"/>
                                  </p:stCondLst>
                                  <p:childTnLst>
                                    <p:animEffect transition="out" filter="blinds(horizontal)">
                                      <p:cBhvr>
                                        <p:cTn id="332" dur="500"/>
                                        <p:tgtEl>
                                          <p:spTgt spid="44"/>
                                        </p:tgtEl>
                                      </p:cBhvr>
                                    </p:animEffect>
                                    <p:set>
                                      <p:cBhvr>
                                        <p:cTn id="333" dur="1" fill="hold">
                                          <p:stCondLst>
                                            <p:cond delay="499"/>
                                          </p:stCondLst>
                                        </p:cTn>
                                        <p:tgtEl>
                                          <p:spTgt spid="44"/>
                                        </p:tgtEl>
                                        <p:attrNameLst>
                                          <p:attrName>style.visibility</p:attrName>
                                        </p:attrNameLst>
                                      </p:cBhvr>
                                      <p:to>
                                        <p:strVal val="hidden"/>
                                      </p:to>
                                    </p:set>
                                  </p:childTnLst>
                                </p:cTn>
                              </p:par>
                              <p:par>
                                <p:cTn id="334" presetID="3" presetClass="exit" presetSubtype="10" fill="hold" nodeType="withEffect">
                                  <p:stCondLst>
                                    <p:cond delay="0"/>
                                  </p:stCondLst>
                                  <p:childTnLst>
                                    <p:animEffect transition="out" filter="blinds(horizontal)">
                                      <p:cBhvr>
                                        <p:cTn id="335" dur="500"/>
                                        <p:tgtEl>
                                          <p:spTgt spid="43"/>
                                        </p:tgtEl>
                                      </p:cBhvr>
                                    </p:animEffect>
                                    <p:set>
                                      <p:cBhvr>
                                        <p:cTn id="336" dur="1" fill="hold">
                                          <p:stCondLst>
                                            <p:cond delay="499"/>
                                          </p:stCondLst>
                                        </p:cTn>
                                        <p:tgtEl>
                                          <p:spTgt spid="43"/>
                                        </p:tgtEl>
                                        <p:attrNameLst>
                                          <p:attrName>style.visibility</p:attrName>
                                        </p:attrNameLst>
                                      </p:cBhvr>
                                      <p:to>
                                        <p:strVal val="hidden"/>
                                      </p:to>
                                    </p:set>
                                  </p:childTnLst>
                                </p:cTn>
                              </p:par>
                              <p:par>
                                <p:cTn id="337" presetID="3" presetClass="exit" presetSubtype="10" fill="hold" nodeType="withEffect">
                                  <p:stCondLst>
                                    <p:cond delay="0"/>
                                  </p:stCondLst>
                                  <p:childTnLst>
                                    <p:animEffect transition="out" filter="blinds(horizontal)">
                                      <p:cBhvr>
                                        <p:cTn id="338" dur="500"/>
                                        <p:tgtEl>
                                          <p:spTgt spid="45"/>
                                        </p:tgtEl>
                                      </p:cBhvr>
                                    </p:animEffect>
                                    <p:set>
                                      <p:cBhvr>
                                        <p:cTn id="339" dur="1" fill="hold">
                                          <p:stCondLst>
                                            <p:cond delay="499"/>
                                          </p:stCondLst>
                                        </p:cTn>
                                        <p:tgtEl>
                                          <p:spTgt spid="45"/>
                                        </p:tgtEl>
                                        <p:attrNameLst>
                                          <p:attrName>style.visibility</p:attrName>
                                        </p:attrNameLst>
                                      </p:cBhvr>
                                      <p:to>
                                        <p:strVal val="hidden"/>
                                      </p:to>
                                    </p:set>
                                  </p:childTnLst>
                                </p:cTn>
                              </p:par>
                              <p:par>
                                <p:cTn id="340" presetID="3" presetClass="exit" presetSubtype="10" fill="hold" nodeType="withEffect">
                                  <p:stCondLst>
                                    <p:cond delay="0"/>
                                  </p:stCondLst>
                                  <p:childTnLst>
                                    <p:animEffect transition="out" filter="blinds(horizontal)">
                                      <p:cBhvr>
                                        <p:cTn id="341" dur="500"/>
                                        <p:tgtEl>
                                          <p:spTgt spid="316"/>
                                        </p:tgtEl>
                                      </p:cBhvr>
                                    </p:animEffect>
                                    <p:set>
                                      <p:cBhvr>
                                        <p:cTn id="342" dur="1" fill="hold">
                                          <p:stCondLst>
                                            <p:cond delay="499"/>
                                          </p:stCondLst>
                                        </p:cTn>
                                        <p:tgtEl>
                                          <p:spTgt spid="316"/>
                                        </p:tgtEl>
                                        <p:attrNameLst>
                                          <p:attrName>style.visibility</p:attrName>
                                        </p:attrNameLst>
                                      </p:cBhvr>
                                      <p:to>
                                        <p:strVal val="hidden"/>
                                      </p:to>
                                    </p:set>
                                  </p:childTnLst>
                                </p:cTn>
                              </p:par>
                              <p:par>
                                <p:cTn id="343" presetID="3" presetClass="exit" presetSubtype="10" fill="hold" nodeType="withEffect">
                                  <p:stCondLst>
                                    <p:cond delay="0"/>
                                  </p:stCondLst>
                                  <p:childTnLst>
                                    <p:animEffect transition="out" filter="blinds(horizontal)">
                                      <p:cBhvr>
                                        <p:cTn id="344" dur="500"/>
                                        <p:tgtEl>
                                          <p:spTgt spid="327"/>
                                        </p:tgtEl>
                                      </p:cBhvr>
                                    </p:animEffect>
                                    <p:set>
                                      <p:cBhvr>
                                        <p:cTn id="345" dur="1" fill="hold">
                                          <p:stCondLst>
                                            <p:cond delay="499"/>
                                          </p:stCondLst>
                                        </p:cTn>
                                        <p:tgtEl>
                                          <p:spTgt spid="327"/>
                                        </p:tgtEl>
                                        <p:attrNameLst>
                                          <p:attrName>style.visibility</p:attrName>
                                        </p:attrNameLst>
                                      </p:cBhvr>
                                      <p:to>
                                        <p:strVal val="hidden"/>
                                      </p:to>
                                    </p:set>
                                  </p:childTnLst>
                                </p:cTn>
                              </p:par>
                              <p:par>
                                <p:cTn id="346" presetID="3" presetClass="exit" presetSubtype="10" fill="hold" nodeType="withEffect">
                                  <p:stCondLst>
                                    <p:cond delay="0"/>
                                  </p:stCondLst>
                                  <p:childTnLst>
                                    <p:animEffect transition="out" filter="blinds(horizontal)">
                                      <p:cBhvr>
                                        <p:cTn id="347" dur="500"/>
                                        <p:tgtEl>
                                          <p:spTgt spid="328"/>
                                        </p:tgtEl>
                                      </p:cBhvr>
                                    </p:animEffect>
                                    <p:set>
                                      <p:cBhvr>
                                        <p:cTn id="348" dur="1" fill="hold">
                                          <p:stCondLst>
                                            <p:cond delay="499"/>
                                          </p:stCondLst>
                                        </p:cTn>
                                        <p:tgtEl>
                                          <p:spTgt spid="328"/>
                                        </p:tgtEl>
                                        <p:attrNameLst>
                                          <p:attrName>style.visibility</p:attrName>
                                        </p:attrNameLst>
                                      </p:cBhvr>
                                      <p:to>
                                        <p:strVal val="hidden"/>
                                      </p:to>
                                    </p:set>
                                  </p:childTnLst>
                                </p:cTn>
                              </p:par>
                              <p:par>
                                <p:cTn id="349" presetID="3" presetClass="exit" presetSubtype="10" fill="hold" nodeType="withEffect">
                                  <p:stCondLst>
                                    <p:cond delay="0"/>
                                  </p:stCondLst>
                                  <p:childTnLst>
                                    <p:animEffect transition="out" filter="blinds(horizontal)">
                                      <p:cBhvr>
                                        <p:cTn id="350" dur="500"/>
                                        <p:tgtEl>
                                          <p:spTgt spid="318"/>
                                        </p:tgtEl>
                                      </p:cBhvr>
                                    </p:animEffect>
                                    <p:set>
                                      <p:cBhvr>
                                        <p:cTn id="351" dur="1" fill="hold">
                                          <p:stCondLst>
                                            <p:cond delay="499"/>
                                          </p:stCondLst>
                                        </p:cTn>
                                        <p:tgtEl>
                                          <p:spTgt spid="318"/>
                                        </p:tgtEl>
                                        <p:attrNameLst>
                                          <p:attrName>style.visibility</p:attrName>
                                        </p:attrNameLst>
                                      </p:cBhvr>
                                      <p:to>
                                        <p:strVal val="hidden"/>
                                      </p:to>
                                    </p:set>
                                  </p:childTnLst>
                                </p:cTn>
                              </p:par>
                              <p:par>
                                <p:cTn id="352" presetID="3" presetClass="exit" presetSubtype="10" fill="hold" nodeType="withEffect">
                                  <p:stCondLst>
                                    <p:cond delay="0"/>
                                  </p:stCondLst>
                                  <p:childTnLst>
                                    <p:animEffect transition="out" filter="blinds(horizontal)">
                                      <p:cBhvr>
                                        <p:cTn id="353" dur="500"/>
                                        <p:tgtEl>
                                          <p:spTgt spid="334"/>
                                        </p:tgtEl>
                                      </p:cBhvr>
                                    </p:animEffect>
                                    <p:set>
                                      <p:cBhvr>
                                        <p:cTn id="354" dur="1" fill="hold">
                                          <p:stCondLst>
                                            <p:cond delay="499"/>
                                          </p:stCondLst>
                                        </p:cTn>
                                        <p:tgtEl>
                                          <p:spTgt spid="334"/>
                                        </p:tgtEl>
                                        <p:attrNameLst>
                                          <p:attrName>style.visibility</p:attrName>
                                        </p:attrNameLst>
                                      </p:cBhvr>
                                      <p:to>
                                        <p:strVal val="hidden"/>
                                      </p:to>
                                    </p:set>
                                  </p:childTnLst>
                                </p:cTn>
                              </p:par>
                              <p:par>
                                <p:cTn id="355" presetID="3" presetClass="exit" presetSubtype="10" fill="hold" nodeType="withEffect">
                                  <p:stCondLst>
                                    <p:cond delay="0"/>
                                  </p:stCondLst>
                                  <p:childTnLst>
                                    <p:animEffect transition="out" filter="blinds(horizontal)">
                                      <p:cBhvr>
                                        <p:cTn id="356" dur="500"/>
                                        <p:tgtEl>
                                          <p:spTgt spid="333"/>
                                        </p:tgtEl>
                                      </p:cBhvr>
                                    </p:animEffect>
                                    <p:set>
                                      <p:cBhvr>
                                        <p:cTn id="357" dur="1" fill="hold">
                                          <p:stCondLst>
                                            <p:cond delay="499"/>
                                          </p:stCondLst>
                                        </p:cTn>
                                        <p:tgtEl>
                                          <p:spTgt spid="333"/>
                                        </p:tgtEl>
                                        <p:attrNameLst>
                                          <p:attrName>style.visibility</p:attrName>
                                        </p:attrNameLst>
                                      </p:cBhvr>
                                      <p:to>
                                        <p:strVal val="hidden"/>
                                      </p:to>
                                    </p:set>
                                  </p:childTnLst>
                                </p:cTn>
                              </p:par>
                              <p:par>
                                <p:cTn id="358" presetID="3" presetClass="exit" presetSubtype="10" fill="hold" nodeType="withEffect">
                                  <p:stCondLst>
                                    <p:cond delay="0"/>
                                  </p:stCondLst>
                                  <p:childTnLst>
                                    <p:animEffect transition="out" filter="blinds(horizontal)">
                                      <p:cBhvr>
                                        <p:cTn id="359" dur="500"/>
                                        <p:tgtEl>
                                          <p:spTgt spid="319"/>
                                        </p:tgtEl>
                                      </p:cBhvr>
                                    </p:animEffect>
                                    <p:set>
                                      <p:cBhvr>
                                        <p:cTn id="360" dur="1" fill="hold">
                                          <p:stCondLst>
                                            <p:cond delay="499"/>
                                          </p:stCondLst>
                                        </p:cTn>
                                        <p:tgtEl>
                                          <p:spTgt spid="319"/>
                                        </p:tgtEl>
                                        <p:attrNameLst>
                                          <p:attrName>style.visibility</p:attrName>
                                        </p:attrNameLst>
                                      </p:cBhvr>
                                      <p:to>
                                        <p:strVal val="hidden"/>
                                      </p:to>
                                    </p:set>
                                  </p:childTnLst>
                                </p:cTn>
                              </p:par>
                              <p:par>
                                <p:cTn id="361" presetID="3" presetClass="exit" presetSubtype="10" fill="hold" nodeType="withEffect">
                                  <p:stCondLst>
                                    <p:cond delay="0"/>
                                  </p:stCondLst>
                                  <p:childTnLst>
                                    <p:animEffect transition="out" filter="blinds(horizontal)">
                                      <p:cBhvr>
                                        <p:cTn id="362" dur="500"/>
                                        <p:tgtEl>
                                          <p:spTgt spid="331"/>
                                        </p:tgtEl>
                                      </p:cBhvr>
                                    </p:animEffect>
                                    <p:set>
                                      <p:cBhvr>
                                        <p:cTn id="363" dur="1" fill="hold">
                                          <p:stCondLst>
                                            <p:cond delay="499"/>
                                          </p:stCondLst>
                                        </p:cTn>
                                        <p:tgtEl>
                                          <p:spTgt spid="331"/>
                                        </p:tgtEl>
                                        <p:attrNameLst>
                                          <p:attrName>style.visibility</p:attrName>
                                        </p:attrNameLst>
                                      </p:cBhvr>
                                      <p:to>
                                        <p:strVal val="hidden"/>
                                      </p:to>
                                    </p:set>
                                  </p:childTnLst>
                                </p:cTn>
                              </p:par>
                              <p:par>
                                <p:cTn id="364" presetID="3" presetClass="exit" presetSubtype="10" fill="hold" nodeType="withEffect">
                                  <p:stCondLst>
                                    <p:cond delay="0"/>
                                  </p:stCondLst>
                                  <p:childTnLst>
                                    <p:animEffect transition="out" filter="blinds(horizontal)">
                                      <p:cBhvr>
                                        <p:cTn id="365" dur="500"/>
                                        <p:tgtEl>
                                          <p:spTgt spid="332"/>
                                        </p:tgtEl>
                                      </p:cBhvr>
                                    </p:animEffect>
                                    <p:set>
                                      <p:cBhvr>
                                        <p:cTn id="366" dur="1" fill="hold">
                                          <p:stCondLst>
                                            <p:cond delay="499"/>
                                          </p:stCondLst>
                                        </p:cTn>
                                        <p:tgtEl>
                                          <p:spTgt spid="332"/>
                                        </p:tgtEl>
                                        <p:attrNameLst>
                                          <p:attrName>style.visibility</p:attrName>
                                        </p:attrNameLst>
                                      </p:cBhvr>
                                      <p:to>
                                        <p:strVal val="hidden"/>
                                      </p:to>
                                    </p:set>
                                  </p:childTnLst>
                                </p:cTn>
                              </p:par>
                              <p:par>
                                <p:cTn id="367" presetID="3" presetClass="exit" presetSubtype="10" fill="hold" nodeType="withEffect">
                                  <p:stCondLst>
                                    <p:cond delay="0"/>
                                  </p:stCondLst>
                                  <p:childTnLst>
                                    <p:animEffect transition="out" filter="blinds(horizontal)">
                                      <p:cBhvr>
                                        <p:cTn id="368" dur="500"/>
                                        <p:tgtEl>
                                          <p:spTgt spid="312"/>
                                        </p:tgtEl>
                                      </p:cBhvr>
                                    </p:animEffect>
                                    <p:set>
                                      <p:cBhvr>
                                        <p:cTn id="369" dur="1" fill="hold">
                                          <p:stCondLst>
                                            <p:cond delay="499"/>
                                          </p:stCondLst>
                                        </p:cTn>
                                        <p:tgtEl>
                                          <p:spTgt spid="312"/>
                                        </p:tgtEl>
                                        <p:attrNameLst>
                                          <p:attrName>style.visibility</p:attrName>
                                        </p:attrNameLst>
                                      </p:cBhvr>
                                      <p:to>
                                        <p:strVal val="hidden"/>
                                      </p:to>
                                    </p:set>
                                  </p:childTnLst>
                                </p:cTn>
                              </p:par>
                              <p:par>
                                <p:cTn id="370" presetID="3" presetClass="exit" presetSubtype="10" fill="hold" nodeType="withEffect">
                                  <p:stCondLst>
                                    <p:cond delay="0"/>
                                  </p:stCondLst>
                                  <p:childTnLst>
                                    <p:animEffect transition="out" filter="blinds(horizontal)">
                                      <p:cBhvr>
                                        <p:cTn id="371" dur="500"/>
                                        <p:tgtEl>
                                          <p:spTgt spid="330"/>
                                        </p:tgtEl>
                                      </p:cBhvr>
                                    </p:animEffect>
                                    <p:set>
                                      <p:cBhvr>
                                        <p:cTn id="372" dur="1" fill="hold">
                                          <p:stCondLst>
                                            <p:cond delay="499"/>
                                          </p:stCondLst>
                                        </p:cTn>
                                        <p:tgtEl>
                                          <p:spTgt spid="330"/>
                                        </p:tgtEl>
                                        <p:attrNameLst>
                                          <p:attrName>style.visibility</p:attrName>
                                        </p:attrNameLst>
                                      </p:cBhvr>
                                      <p:to>
                                        <p:strVal val="hidden"/>
                                      </p:to>
                                    </p:set>
                                  </p:childTnLst>
                                </p:cTn>
                              </p:par>
                              <p:par>
                                <p:cTn id="373" presetID="3" presetClass="exit" presetSubtype="10" fill="hold" nodeType="withEffect">
                                  <p:stCondLst>
                                    <p:cond delay="0"/>
                                  </p:stCondLst>
                                  <p:childTnLst>
                                    <p:animEffect transition="out" filter="blinds(horizontal)">
                                      <p:cBhvr>
                                        <p:cTn id="374" dur="500"/>
                                        <p:tgtEl>
                                          <p:spTgt spid="329"/>
                                        </p:tgtEl>
                                      </p:cBhvr>
                                    </p:animEffect>
                                    <p:set>
                                      <p:cBhvr>
                                        <p:cTn id="375" dur="1" fill="hold">
                                          <p:stCondLst>
                                            <p:cond delay="499"/>
                                          </p:stCondLst>
                                        </p:cTn>
                                        <p:tgtEl>
                                          <p:spTgt spid="329"/>
                                        </p:tgtEl>
                                        <p:attrNameLst>
                                          <p:attrName>style.visibility</p:attrName>
                                        </p:attrNameLst>
                                      </p:cBhvr>
                                      <p:to>
                                        <p:strVal val="hidden"/>
                                      </p:to>
                                    </p:set>
                                  </p:childTnLst>
                                </p:cTn>
                              </p:par>
                              <p:par>
                                <p:cTn id="376" presetID="3" presetClass="exit" presetSubtype="10" fill="hold" nodeType="withEffect">
                                  <p:stCondLst>
                                    <p:cond delay="0"/>
                                  </p:stCondLst>
                                  <p:childTnLst>
                                    <p:animEffect transition="out" filter="blinds(horizontal)">
                                      <p:cBhvr>
                                        <p:cTn id="377" dur="500"/>
                                        <p:tgtEl>
                                          <p:spTgt spid="314"/>
                                        </p:tgtEl>
                                      </p:cBhvr>
                                    </p:animEffect>
                                    <p:set>
                                      <p:cBhvr>
                                        <p:cTn id="378" dur="1" fill="hold">
                                          <p:stCondLst>
                                            <p:cond delay="499"/>
                                          </p:stCondLst>
                                        </p:cTn>
                                        <p:tgtEl>
                                          <p:spTgt spid="314"/>
                                        </p:tgtEl>
                                        <p:attrNameLst>
                                          <p:attrName>style.visibility</p:attrName>
                                        </p:attrNameLst>
                                      </p:cBhvr>
                                      <p:to>
                                        <p:strVal val="hidden"/>
                                      </p:to>
                                    </p:set>
                                  </p:childTnLst>
                                </p:cTn>
                              </p:par>
                              <p:par>
                                <p:cTn id="379" presetID="3" presetClass="exit" presetSubtype="10" fill="hold" nodeType="withEffect">
                                  <p:stCondLst>
                                    <p:cond delay="0"/>
                                  </p:stCondLst>
                                  <p:childTnLst>
                                    <p:animEffect transition="out" filter="blinds(horizontal)">
                                      <p:cBhvr>
                                        <p:cTn id="380" dur="500"/>
                                        <p:tgtEl>
                                          <p:spTgt spid="15"/>
                                        </p:tgtEl>
                                      </p:cBhvr>
                                    </p:animEffect>
                                    <p:set>
                                      <p:cBhvr>
                                        <p:cTn id="381" dur="1" fill="hold">
                                          <p:stCondLst>
                                            <p:cond delay="499"/>
                                          </p:stCondLst>
                                        </p:cTn>
                                        <p:tgtEl>
                                          <p:spTgt spid="15"/>
                                        </p:tgtEl>
                                        <p:attrNameLst>
                                          <p:attrName>style.visibility</p:attrName>
                                        </p:attrNameLst>
                                      </p:cBhvr>
                                      <p:to>
                                        <p:strVal val="hidden"/>
                                      </p:to>
                                    </p:set>
                                  </p:childTnLst>
                                </p:cTn>
                              </p:par>
                              <p:par>
                                <p:cTn id="382" presetID="3" presetClass="exit" presetSubtype="10" fill="hold" nodeType="withEffect">
                                  <p:stCondLst>
                                    <p:cond delay="0"/>
                                  </p:stCondLst>
                                  <p:childTnLst>
                                    <p:animEffect transition="out" filter="blinds(horizontal)">
                                      <p:cBhvr>
                                        <p:cTn id="383" dur="500"/>
                                        <p:tgtEl>
                                          <p:spTgt spid="49"/>
                                        </p:tgtEl>
                                      </p:cBhvr>
                                    </p:animEffect>
                                    <p:set>
                                      <p:cBhvr>
                                        <p:cTn id="384" dur="1" fill="hold">
                                          <p:stCondLst>
                                            <p:cond delay="499"/>
                                          </p:stCondLst>
                                        </p:cTn>
                                        <p:tgtEl>
                                          <p:spTgt spid="49"/>
                                        </p:tgtEl>
                                        <p:attrNameLst>
                                          <p:attrName>style.visibility</p:attrName>
                                        </p:attrNameLst>
                                      </p:cBhvr>
                                      <p:to>
                                        <p:strVal val="hidden"/>
                                      </p:to>
                                    </p:set>
                                  </p:childTnLst>
                                </p:cTn>
                              </p:par>
                              <p:par>
                                <p:cTn id="385" presetID="3" presetClass="exit" presetSubtype="10" fill="hold" nodeType="withEffect">
                                  <p:stCondLst>
                                    <p:cond delay="0"/>
                                  </p:stCondLst>
                                  <p:childTnLst>
                                    <p:animEffect transition="out" filter="blinds(horizontal)">
                                      <p:cBhvr>
                                        <p:cTn id="386" dur="500"/>
                                        <p:tgtEl>
                                          <p:spTgt spid="50"/>
                                        </p:tgtEl>
                                      </p:cBhvr>
                                    </p:animEffect>
                                    <p:set>
                                      <p:cBhvr>
                                        <p:cTn id="387" dur="1" fill="hold">
                                          <p:stCondLst>
                                            <p:cond delay="499"/>
                                          </p:stCondLst>
                                        </p:cTn>
                                        <p:tgtEl>
                                          <p:spTgt spid="50"/>
                                        </p:tgtEl>
                                        <p:attrNameLst>
                                          <p:attrName>style.visibility</p:attrName>
                                        </p:attrNameLst>
                                      </p:cBhvr>
                                      <p:to>
                                        <p:strVal val="hidden"/>
                                      </p:to>
                                    </p:set>
                                  </p:childTnLst>
                                </p:cTn>
                              </p:par>
                              <p:par>
                                <p:cTn id="388" presetID="3" presetClass="exit" presetSubtype="10" fill="hold" nodeType="withEffect">
                                  <p:stCondLst>
                                    <p:cond delay="0"/>
                                  </p:stCondLst>
                                  <p:childTnLst>
                                    <p:animEffect transition="out" filter="blinds(horizontal)">
                                      <p:cBhvr>
                                        <p:cTn id="389" dur="500"/>
                                        <p:tgtEl>
                                          <p:spTgt spid="51"/>
                                        </p:tgtEl>
                                      </p:cBhvr>
                                    </p:animEffect>
                                    <p:set>
                                      <p:cBhvr>
                                        <p:cTn id="390" dur="1" fill="hold">
                                          <p:stCondLst>
                                            <p:cond delay="499"/>
                                          </p:stCondLst>
                                        </p:cTn>
                                        <p:tgtEl>
                                          <p:spTgt spid="51"/>
                                        </p:tgtEl>
                                        <p:attrNameLst>
                                          <p:attrName>style.visibility</p:attrName>
                                        </p:attrNameLst>
                                      </p:cBhvr>
                                      <p:to>
                                        <p:strVal val="hidden"/>
                                      </p:to>
                                    </p:set>
                                  </p:childTnLst>
                                </p:cTn>
                              </p:par>
                              <p:par>
                                <p:cTn id="391" presetID="3" presetClass="exit" presetSubtype="10" fill="hold" nodeType="withEffect">
                                  <p:stCondLst>
                                    <p:cond delay="0"/>
                                  </p:stCondLst>
                                  <p:childTnLst>
                                    <p:animEffect transition="out" filter="blinds(horizontal)">
                                      <p:cBhvr>
                                        <p:cTn id="392" dur="500"/>
                                        <p:tgtEl>
                                          <p:spTgt spid="55"/>
                                        </p:tgtEl>
                                      </p:cBhvr>
                                    </p:animEffect>
                                    <p:set>
                                      <p:cBhvr>
                                        <p:cTn id="393" dur="1" fill="hold">
                                          <p:stCondLst>
                                            <p:cond delay="499"/>
                                          </p:stCondLst>
                                        </p:cTn>
                                        <p:tgtEl>
                                          <p:spTgt spid="55"/>
                                        </p:tgtEl>
                                        <p:attrNameLst>
                                          <p:attrName>style.visibility</p:attrName>
                                        </p:attrNameLst>
                                      </p:cBhvr>
                                      <p:to>
                                        <p:strVal val="hidden"/>
                                      </p:to>
                                    </p:set>
                                  </p:childTnLst>
                                </p:cTn>
                              </p:par>
                              <p:par>
                                <p:cTn id="394" presetID="3" presetClass="exit" presetSubtype="10" fill="hold" nodeType="withEffect">
                                  <p:stCondLst>
                                    <p:cond delay="0"/>
                                  </p:stCondLst>
                                  <p:childTnLst>
                                    <p:animEffect transition="out" filter="blinds(horizontal)">
                                      <p:cBhvr>
                                        <p:cTn id="395" dur="500"/>
                                        <p:tgtEl>
                                          <p:spTgt spid="54"/>
                                        </p:tgtEl>
                                      </p:cBhvr>
                                    </p:animEffect>
                                    <p:set>
                                      <p:cBhvr>
                                        <p:cTn id="396" dur="1" fill="hold">
                                          <p:stCondLst>
                                            <p:cond delay="499"/>
                                          </p:stCondLst>
                                        </p:cTn>
                                        <p:tgtEl>
                                          <p:spTgt spid="54"/>
                                        </p:tgtEl>
                                        <p:attrNameLst>
                                          <p:attrName>style.visibility</p:attrName>
                                        </p:attrNameLst>
                                      </p:cBhvr>
                                      <p:to>
                                        <p:strVal val="hidden"/>
                                      </p:to>
                                    </p:set>
                                  </p:childTnLst>
                                </p:cTn>
                              </p:par>
                              <p:par>
                                <p:cTn id="397" presetID="3" presetClass="exit" presetSubtype="10" fill="hold" nodeType="withEffect">
                                  <p:stCondLst>
                                    <p:cond delay="0"/>
                                  </p:stCondLst>
                                  <p:childTnLst>
                                    <p:animEffect transition="out" filter="blinds(horizontal)">
                                      <p:cBhvr>
                                        <p:cTn id="398" dur="500"/>
                                        <p:tgtEl>
                                          <p:spTgt spid="56"/>
                                        </p:tgtEl>
                                      </p:cBhvr>
                                    </p:animEffect>
                                    <p:set>
                                      <p:cBhvr>
                                        <p:cTn id="399" dur="1" fill="hold">
                                          <p:stCondLst>
                                            <p:cond delay="499"/>
                                          </p:stCondLst>
                                        </p:cTn>
                                        <p:tgtEl>
                                          <p:spTgt spid="56"/>
                                        </p:tgtEl>
                                        <p:attrNameLst>
                                          <p:attrName>style.visibility</p:attrName>
                                        </p:attrNameLst>
                                      </p:cBhvr>
                                      <p:to>
                                        <p:strVal val="hidden"/>
                                      </p:to>
                                    </p:set>
                                  </p:childTnLst>
                                </p:cTn>
                              </p:par>
                              <p:par>
                                <p:cTn id="400" presetID="3" presetClass="exit" presetSubtype="10" fill="hold" nodeType="withEffect">
                                  <p:stCondLst>
                                    <p:cond delay="0"/>
                                  </p:stCondLst>
                                  <p:childTnLst>
                                    <p:animEffect transition="out" filter="blinds(horizontal)">
                                      <p:cBhvr>
                                        <p:cTn id="401" dur="500"/>
                                        <p:tgtEl>
                                          <p:spTgt spid="315"/>
                                        </p:tgtEl>
                                      </p:cBhvr>
                                    </p:animEffect>
                                    <p:set>
                                      <p:cBhvr>
                                        <p:cTn id="402" dur="1" fill="hold">
                                          <p:stCondLst>
                                            <p:cond delay="499"/>
                                          </p:stCondLst>
                                        </p:cTn>
                                        <p:tgtEl>
                                          <p:spTgt spid="315"/>
                                        </p:tgtEl>
                                        <p:attrNameLst>
                                          <p:attrName>style.visibility</p:attrName>
                                        </p:attrNameLst>
                                      </p:cBhvr>
                                      <p:to>
                                        <p:strVal val="hidden"/>
                                      </p:to>
                                    </p:set>
                                  </p:childTnLst>
                                </p:cTn>
                              </p:par>
                              <p:par>
                                <p:cTn id="403" presetID="3" presetClass="exit" presetSubtype="10" fill="hold" nodeType="withEffect">
                                  <p:stCondLst>
                                    <p:cond delay="0"/>
                                  </p:stCondLst>
                                  <p:childTnLst>
                                    <p:animEffect transition="out" filter="blinds(horizontal)">
                                      <p:cBhvr>
                                        <p:cTn id="404" dur="500"/>
                                        <p:tgtEl>
                                          <p:spTgt spid="320"/>
                                        </p:tgtEl>
                                      </p:cBhvr>
                                    </p:animEffect>
                                    <p:set>
                                      <p:cBhvr>
                                        <p:cTn id="405" dur="1" fill="hold">
                                          <p:stCondLst>
                                            <p:cond delay="499"/>
                                          </p:stCondLst>
                                        </p:cTn>
                                        <p:tgtEl>
                                          <p:spTgt spid="320"/>
                                        </p:tgtEl>
                                        <p:attrNameLst>
                                          <p:attrName>style.visibility</p:attrName>
                                        </p:attrNameLst>
                                      </p:cBhvr>
                                      <p:to>
                                        <p:strVal val="hidden"/>
                                      </p:to>
                                    </p:set>
                                  </p:childTnLst>
                                </p:cTn>
                              </p:par>
                              <p:par>
                                <p:cTn id="406" presetID="3" presetClass="exit" presetSubtype="10" fill="hold" nodeType="withEffect">
                                  <p:stCondLst>
                                    <p:cond delay="0"/>
                                  </p:stCondLst>
                                  <p:childTnLst>
                                    <p:animEffect transition="out" filter="blinds(horizontal)">
                                      <p:cBhvr>
                                        <p:cTn id="407" dur="500"/>
                                        <p:tgtEl>
                                          <p:spTgt spid="321"/>
                                        </p:tgtEl>
                                      </p:cBhvr>
                                    </p:animEffect>
                                    <p:set>
                                      <p:cBhvr>
                                        <p:cTn id="408" dur="1" fill="hold">
                                          <p:stCondLst>
                                            <p:cond delay="499"/>
                                          </p:stCondLst>
                                        </p:cTn>
                                        <p:tgtEl>
                                          <p:spTgt spid="321"/>
                                        </p:tgtEl>
                                        <p:attrNameLst>
                                          <p:attrName>style.visibility</p:attrName>
                                        </p:attrNameLst>
                                      </p:cBhvr>
                                      <p:to>
                                        <p:strVal val="hidden"/>
                                      </p:to>
                                    </p:set>
                                  </p:childTnLst>
                                </p:cTn>
                              </p:par>
                              <p:par>
                                <p:cTn id="409" presetID="3" presetClass="exit" presetSubtype="10" fill="hold" nodeType="withEffect">
                                  <p:stCondLst>
                                    <p:cond delay="0"/>
                                  </p:stCondLst>
                                  <p:childTnLst>
                                    <p:animEffect transition="out" filter="blinds(horizontal)">
                                      <p:cBhvr>
                                        <p:cTn id="410" dur="500"/>
                                        <p:tgtEl>
                                          <p:spTgt spid="322"/>
                                        </p:tgtEl>
                                      </p:cBhvr>
                                    </p:animEffect>
                                    <p:set>
                                      <p:cBhvr>
                                        <p:cTn id="411" dur="1" fill="hold">
                                          <p:stCondLst>
                                            <p:cond delay="499"/>
                                          </p:stCondLst>
                                        </p:cTn>
                                        <p:tgtEl>
                                          <p:spTgt spid="322"/>
                                        </p:tgtEl>
                                        <p:attrNameLst>
                                          <p:attrName>style.visibility</p:attrName>
                                        </p:attrNameLst>
                                      </p:cBhvr>
                                      <p:to>
                                        <p:strVal val="hidden"/>
                                      </p:to>
                                    </p:set>
                                  </p:childTnLst>
                                </p:cTn>
                              </p:par>
                              <p:par>
                                <p:cTn id="412" presetID="3" presetClass="exit" presetSubtype="10" fill="hold" nodeType="withEffect">
                                  <p:stCondLst>
                                    <p:cond delay="0"/>
                                  </p:stCondLst>
                                  <p:childTnLst>
                                    <p:animEffect transition="out" filter="blinds(horizontal)">
                                      <p:cBhvr>
                                        <p:cTn id="413" dur="500"/>
                                        <p:tgtEl>
                                          <p:spTgt spid="326"/>
                                        </p:tgtEl>
                                      </p:cBhvr>
                                    </p:animEffect>
                                    <p:set>
                                      <p:cBhvr>
                                        <p:cTn id="414" dur="1" fill="hold">
                                          <p:stCondLst>
                                            <p:cond delay="499"/>
                                          </p:stCondLst>
                                        </p:cTn>
                                        <p:tgtEl>
                                          <p:spTgt spid="326"/>
                                        </p:tgtEl>
                                        <p:attrNameLst>
                                          <p:attrName>style.visibility</p:attrName>
                                        </p:attrNameLst>
                                      </p:cBhvr>
                                      <p:to>
                                        <p:strVal val="hidden"/>
                                      </p:to>
                                    </p:set>
                                  </p:childTnLst>
                                </p:cTn>
                              </p:par>
                              <p:par>
                                <p:cTn id="415" presetID="3" presetClass="exit" presetSubtype="10" fill="hold" nodeType="withEffect">
                                  <p:stCondLst>
                                    <p:cond delay="0"/>
                                  </p:stCondLst>
                                  <p:childTnLst>
                                    <p:animEffect transition="out" filter="blinds(horizontal)">
                                      <p:cBhvr>
                                        <p:cTn id="416" dur="500"/>
                                        <p:tgtEl>
                                          <p:spTgt spid="325"/>
                                        </p:tgtEl>
                                      </p:cBhvr>
                                    </p:animEffect>
                                    <p:set>
                                      <p:cBhvr>
                                        <p:cTn id="417" dur="1" fill="hold">
                                          <p:stCondLst>
                                            <p:cond delay="499"/>
                                          </p:stCondLst>
                                        </p:cTn>
                                        <p:tgtEl>
                                          <p:spTgt spid="325"/>
                                        </p:tgtEl>
                                        <p:attrNameLst>
                                          <p:attrName>style.visibility</p:attrName>
                                        </p:attrNameLst>
                                      </p:cBhvr>
                                      <p:to>
                                        <p:strVal val="hidden"/>
                                      </p:to>
                                    </p:set>
                                  </p:childTnLst>
                                </p:cTn>
                              </p:par>
                              <p:par>
                                <p:cTn id="418" presetID="3" presetClass="exit" presetSubtype="10" fill="hold" nodeType="withEffect">
                                  <p:stCondLst>
                                    <p:cond delay="0"/>
                                  </p:stCondLst>
                                  <p:childTnLst>
                                    <p:animEffect transition="out" filter="blinds(horizontal)">
                                      <p:cBhvr>
                                        <p:cTn id="419" dur="500"/>
                                        <p:tgtEl>
                                          <p:spTgt spid="324"/>
                                        </p:tgtEl>
                                      </p:cBhvr>
                                    </p:animEffect>
                                    <p:set>
                                      <p:cBhvr>
                                        <p:cTn id="420" dur="1" fill="hold">
                                          <p:stCondLst>
                                            <p:cond delay="499"/>
                                          </p:stCondLst>
                                        </p:cTn>
                                        <p:tgtEl>
                                          <p:spTgt spid="324"/>
                                        </p:tgtEl>
                                        <p:attrNameLst>
                                          <p:attrName>style.visibility</p:attrName>
                                        </p:attrNameLst>
                                      </p:cBhvr>
                                      <p:to>
                                        <p:strVal val="hidden"/>
                                      </p:to>
                                    </p:set>
                                  </p:childTnLst>
                                </p:cTn>
                              </p:par>
                              <p:par>
                                <p:cTn id="421" presetID="3" presetClass="exit" presetSubtype="10" fill="hold" nodeType="withEffect">
                                  <p:stCondLst>
                                    <p:cond delay="0"/>
                                  </p:stCondLst>
                                  <p:childTnLst>
                                    <p:animEffect transition="out" filter="blinds(horizontal)">
                                      <p:cBhvr>
                                        <p:cTn id="422" dur="500"/>
                                        <p:tgtEl>
                                          <p:spTgt spid="82"/>
                                        </p:tgtEl>
                                      </p:cBhvr>
                                    </p:animEffect>
                                    <p:set>
                                      <p:cBhvr>
                                        <p:cTn id="423" dur="1" fill="hold">
                                          <p:stCondLst>
                                            <p:cond delay="499"/>
                                          </p:stCondLst>
                                        </p:cTn>
                                        <p:tgtEl>
                                          <p:spTgt spid="82"/>
                                        </p:tgtEl>
                                        <p:attrNameLst>
                                          <p:attrName>style.visibility</p:attrName>
                                        </p:attrNameLst>
                                      </p:cBhvr>
                                      <p:to>
                                        <p:strVal val="hidden"/>
                                      </p:to>
                                    </p:set>
                                  </p:childTnLst>
                                </p:cTn>
                              </p:par>
                              <p:par>
                                <p:cTn id="424" presetID="3" presetClass="exit" presetSubtype="10" fill="hold" nodeType="withEffect">
                                  <p:stCondLst>
                                    <p:cond delay="0"/>
                                  </p:stCondLst>
                                  <p:childTnLst>
                                    <p:animEffect transition="out" filter="blinds(horizontal)">
                                      <p:cBhvr>
                                        <p:cTn id="425" dur="500"/>
                                        <p:tgtEl>
                                          <p:spTgt spid="84"/>
                                        </p:tgtEl>
                                      </p:cBhvr>
                                    </p:animEffect>
                                    <p:set>
                                      <p:cBhvr>
                                        <p:cTn id="426" dur="1" fill="hold">
                                          <p:stCondLst>
                                            <p:cond delay="499"/>
                                          </p:stCondLst>
                                        </p:cTn>
                                        <p:tgtEl>
                                          <p:spTgt spid="84"/>
                                        </p:tgtEl>
                                        <p:attrNameLst>
                                          <p:attrName>style.visibility</p:attrName>
                                        </p:attrNameLst>
                                      </p:cBhvr>
                                      <p:to>
                                        <p:strVal val="hidden"/>
                                      </p:to>
                                    </p:set>
                                  </p:childTnLst>
                                </p:cTn>
                              </p:par>
                              <p:par>
                                <p:cTn id="427" presetID="3" presetClass="exit" presetSubtype="10" fill="hold" nodeType="withEffect">
                                  <p:stCondLst>
                                    <p:cond delay="0"/>
                                  </p:stCondLst>
                                  <p:childTnLst>
                                    <p:animEffect transition="out" filter="blinds(horizontal)">
                                      <p:cBhvr>
                                        <p:cTn id="428" dur="500"/>
                                        <p:tgtEl>
                                          <p:spTgt spid="83"/>
                                        </p:tgtEl>
                                      </p:cBhvr>
                                    </p:animEffect>
                                    <p:set>
                                      <p:cBhvr>
                                        <p:cTn id="429" dur="1" fill="hold">
                                          <p:stCondLst>
                                            <p:cond delay="499"/>
                                          </p:stCondLst>
                                        </p:cTn>
                                        <p:tgtEl>
                                          <p:spTgt spid="83"/>
                                        </p:tgtEl>
                                        <p:attrNameLst>
                                          <p:attrName>style.visibility</p:attrName>
                                        </p:attrNameLst>
                                      </p:cBhvr>
                                      <p:to>
                                        <p:strVal val="hidden"/>
                                      </p:to>
                                    </p:set>
                                  </p:childTnLst>
                                </p:cTn>
                              </p:par>
                              <p:par>
                                <p:cTn id="430" presetID="3" presetClass="exit" presetSubtype="10" fill="hold" nodeType="withEffect">
                                  <p:stCondLst>
                                    <p:cond delay="0"/>
                                  </p:stCondLst>
                                  <p:childTnLst>
                                    <p:animEffect transition="out" filter="blinds(horizontal)">
                                      <p:cBhvr>
                                        <p:cTn id="431" dur="500"/>
                                        <p:tgtEl>
                                          <p:spTgt spid="86"/>
                                        </p:tgtEl>
                                      </p:cBhvr>
                                    </p:animEffect>
                                    <p:set>
                                      <p:cBhvr>
                                        <p:cTn id="432" dur="1" fill="hold">
                                          <p:stCondLst>
                                            <p:cond delay="499"/>
                                          </p:stCondLst>
                                        </p:cTn>
                                        <p:tgtEl>
                                          <p:spTgt spid="86"/>
                                        </p:tgtEl>
                                        <p:attrNameLst>
                                          <p:attrName>style.visibility</p:attrName>
                                        </p:attrNameLst>
                                      </p:cBhvr>
                                      <p:to>
                                        <p:strVal val="hidden"/>
                                      </p:to>
                                    </p:set>
                                  </p:childTnLst>
                                </p:cTn>
                              </p:par>
                              <p:par>
                                <p:cTn id="433" presetID="3" presetClass="exit" presetSubtype="10" fill="hold" nodeType="withEffect">
                                  <p:stCondLst>
                                    <p:cond delay="0"/>
                                  </p:stCondLst>
                                  <p:childTnLst>
                                    <p:animEffect transition="out" filter="blinds(horizontal)">
                                      <p:cBhvr>
                                        <p:cTn id="434" dur="500"/>
                                        <p:tgtEl>
                                          <p:spTgt spid="89"/>
                                        </p:tgtEl>
                                      </p:cBhvr>
                                    </p:animEffect>
                                    <p:set>
                                      <p:cBhvr>
                                        <p:cTn id="435" dur="1" fill="hold">
                                          <p:stCondLst>
                                            <p:cond delay="499"/>
                                          </p:stCondLst>
                                        </p:cTn>
                                        <p:tgtEl>
                                          <p:spTgt spid="89"/>
                                        </p:tgtEl>
                                        <p:attrNameLst>
                                          <p:attrName>style.visibility</p:attrName>
                                        </p:attrNameLst>
                                      </p:cBhvr>
                                      <p:to>
                                        <p:strVal val="hidden"/>
                                      </p:to>
                                    </p:set>
                                  </p:childTnLst>
                                </p:cTn>
                              </p:par>
                              <p:par>
                                <p:cTn id="436" presetID="3" presetClass="exit" presetSubtype="10" fill="hold" nodeType="withEffect">
                                  <p:stCondLst>
                                    <p:cond delay="0"/>
                                  </p:stCondLst>
                                  <p:childTnLst>
                                    <p:animEffect transition="out" filter="blinds(horizontal)">
                                      <p:cBhvr>
                                        <p:cTn id="437" dur="500"/>
                                        <p:tgtEl>
                                          <p:spTgt spid="91"/>
                                        </p:tgtEl>
                                      </p:cBhvr>
                                    </p:animEffect>
                                    <p:set>
                                      <p:cBhvr>
                                        <p:cTn id="438" dur="1" fill="hold">
                                          <p:stCondLst>
                                            <p:cond delay="499"/>
                                          </p:stCondLst>
                                        </p:cTn>
                                        <p:tgtEl>
                                          <p:spTgt spid="91"/>
                                        </p:tgtEl>
                                        <p:attrNameLst>
                                          <p:attrName>style.visibility</p:attrName>
                                        </p:attrNameLst>
                                      </p:cBhvr>
                                      <p:to>
                                        <p:strVal val="hidden"/>
                                      </p:to>
                                    </p:set>
                                  </p:childTnLst>
                                </p:cTn>
                              </p:par>
                              <p:par>
                                <p:cTn id="439" presetID="3" presetClass="exit" presetSubtype="10" fill="hold" nodeType="withEffect">
                                  <p:stCondLst>
                                    <p:cond delay="0"/>
                                  </p:stCondLst>
                                  <p:childTnLst>
                                    <p:animEffect transition="out" filter="blinds(horizontal)">
                                      <p:cBhvr>
                                        <p:cTn id="440" dur="500"/>
                                        <p:tgtEl>
                                          <p:spTgt spid="90"/>
                                        </p:tgtEl>
                                      </p:cBhvr>
                                    </p:animEffect>
                                    <p:set>
                                      <p:cBhvr>
                                        <p:cTn id="441" dur="1" fill="hold">
                                          <p:stCondLst>
                                            <p:cond delay="499"/>
                                          </p:stCondLst>
                                        </p:cTn>
                                        <p:tgtEl>
                                          <p:spTgt spid="90"/>
                                        </p:tgtEl>
                                        <p:attrNameLst>
                                          <p:attrName>style.visibility</p:attrName>
                                        </p:attrNameLst>
                                      </p:cBhvr>
                                      <p:to>
                                        <p:strVal val="hidden"/>
                                      </p:to>
                                    </p:set>
                                  </p:childTnLst>
                                </p:cTn>
                              </p:par>
                              <p:par>
                                <p:cTn id="442" presetID="3" presetClass="exit" presetSubtype="10" fill="hold" nodeType="withEffect">
                                  <p:stCondLst>
                                    <p:cond delay="0"/>
                                  </p:stCondLst>
                                  <p:childTnLst>
                                    <p:animEffect transition="out" filter="blinds(horizontal)">
                                      <p:cBhvr>
                                        <p:cTn id="443" dur="500"/>
                                        <p:tgtEl>
                                          <p:spTgt spid="92"/>
                                        </p:tgtEl>
                                      </p:cBhvr>
                                    </p:animEffect>
                                    <p:set>
                                      <p:cBhvr>
                                        <p:cTn id="444" dur="1" fill="hold">
                                          <p:stCondLst>
                                            <p:cond delay="499"/>
                                          </p:stCondLst>
                                        </p:cTn>
                                        <p:tgtEl>
                                          <p:spTgt spid="92"/>
                                        </p:tgtEl>
                                        <p:attrNameLst>
                                          <p:attrName>style.visibility</p:attrName>
                                        </p:attrNameLst>
                                      </p:cBhvr>
                                      <p:to>
                                        <p:strVal val="hidden"/>
                                      </p:to>
                                    </p:set>
                                  </p:childTnLst>
                                </p:cTn>
                              </p:par>
                              <p:par>
                                <p:cTn id="445" presetID="3" presetClass="exit" presetSubtype="10" fill="hold" nodeType="withEffect">
                                  <p:stCondLst>
                                    <p:cond delay="0"/>
                                  </p:stCondLst>
                                  <p:childTnLst>
                                    <p:animEffect transition="out" filter="blinds(horizontal)">
                                      <p:cBhvr>
                                        <p:cTn id="446" dur="500"/>
                                        <p:tgtEl>
                                          <p:spTgt spid="97"/>
                                        </p:tgtEl>
                                      </p:cBhvr>
                                    </p:animEffect>
                                    <p:set>
                                      <p:cBhvr>
                                        <p:cTn id="447" dur="1" fill="hold">
                                          <p:stCondLst>
                                            <p:cond delay="499"/>
                                          </p:stCondLst>
                                        </p:cTn>
                                        <p:tgtEl>
                                          <p:spTgt spid="97"/>
                                        </p:tgtEl>
                                        <p:attrNameLst>
                                          <p:attrName>style.visibility</p:attrName>
                                        </p:attrNameLst>
                                      </p:cBhvr>
                                      <p:to>
                                        <p:strVal val="hidden"/>
                                      </p:to>
                                    </p:set>
                                  </p:childTnLst>
                                </p:cTn>
                              </p:par>
                              <p:par>
                                <p:cTn id="448" presetID="3" presetClass="exit" presetSubtype="10" fill="hold" nodeType="withEffect">
                                  <p:stCondLst>
                                    <p:cond delay="0"/>
                                  </p:stCondLst>
                                  <p:childTnLst>
                                    <p:animEffect transition="out" filter="blinds(horizontal)">
                                      <p:cBhvr>
                                        <p:cTn id="449" dur="500"/>
                                        <p:tgtEl>
                                          <p:spTgt spid="94"/>
                                        </p:tgtEl>
                                      </p:cBhvr>
                                    </p:animEffect>
                                    <p:set>
                                      <p:cBhvr>
                                        <p:cTn id="450" dur="1" fill="hold">
                                          <p:stCondLst>
                                            <p:cond delay="499"/>
                                          </p:stCondLst>
                                        </p:cTn>
                                        <p:tgtEl>
                                          <p:spTgt spid="94"/>
                                        </p:tgtEl>
                                        <p:attrNameLst>
                                          <p:attrName>style.visibility</p:attrName>
                                        </p:attrNameLst>
                                      </p:cBhvr>
                                      <p:to>
                                        <p:strVal val="hidden"/>
                                      </p:to>
                                    </p:set>
                                  </p:childTnLst>
                                </p:cTn>
                              </p:par>
                              <p:par>
                                <p:cTn id="451" presetID="3" presetClass="exit" presetSubtype="10" fill="hold" nodeType="withEffect">
                                  <p:stCondLst>
                                    <p:cond delay="0"/>
                                  </p:stCondLst>
                                  <p:childTnLst>
                                    <p:animEffect transition="out" filter="blinds(horizontal)">
                                      <p:cBhvr>
                                        <p:cTn id="452" dur="500"/>
                                        <p:tgtEl>
                                          <p:spTgt spid="96"/>
                                        </p:tgtEl>
                                      </p:cBhvr>
                                    </p:animEffect>
                                    <p:set>
                                      <p:cBhvr>
                                        <p:cTn id="453" dur="1" fill="hold">
                                          <p:stCondLst>
                                            <p:cond delay="499"/>
                                          </p:stCondLst>
                                        </p:cTn>
                                        <p:tgtEl>
                                          <p:spTgt spid="96"/>
                                        </p:tgtEl>
                                        <p:attrNameLst>
                                          <p:attrName>style.visibility</p:attrName>
                                        </p:attrNameLst>
                                      </p:cBhvr>
                                      <p:to>
                                        <p:strVal val="hidden"/>
                                      </p:to>
                                    </p:set>
                                  </p:childTnLst>
                                </p:cTn>
                              </p:par>
                              <p:par>
                                <p:cTn id="454" presetID="3" presetClass="exit" presetSubtype="10" fill="hold" nodeType="withEffect">
                                  <p:stCondLst>
                                    <p:cond delay="0"/>
                                  </p:stCondLst>
                                  <p:childTnLst>
                                    <p:animEffect transition="out" filter="blinds(horizontal)">
                                      <p:cBhvr>
                                        <p:cTn id="455" dur="500"/>
                                        <p:tgtEl>
                                          <p:spTgt spid="18"/>
                                        </p:tgtEl>
                                      </p:cBhvr>
                                    </p:animEffect>
                                    <p:set>
                                      <p:cBhvr>
                                        <p:cTn id="456" dur="1" fill="hold">
                                          <p:stCondLst>
                                            <p:cond delay="499"/>
                                          </p:stCondLst>
                                        </p:cTn>
                                        <p:tgtEl>
                                          <p:spTgt spid="18"/>
                                        </p:tgtEl>
                                        <p:attrNameLst>
                                          <p:attrName>style.visibility</p:attrName>
                                        </p:attrNameLst>
                                      </p:cBhvr>
                                      <p:to>
                                        <p:strVal val="hidden"/>
                                      </p:to>
                                    </p:set>
                                  </p:childTnLst>
                                </p:cTn>
                              </p:par>
                              <p:par>
                                <p:cTn id="457" presetID="22" presetClass="entr" presetSubtype="8" fill="hold" nodeType="withEffect">
                                  <p:stCondLst>
                                    <p:cond delay="0"/>
                                  </p:stCondLst>
                                  <p:childTnLst>
                                    <p:set>
                                      <p:cBhvr>
                                        <p:cTn id="458" dur="1" fill="hold">
                                          <p:stCondLst>
                                            <p:cond delay="0"/>
                                          </p:stCondLst>
                                        </p:cTn>
                                        <p:tgtEl>
                                          <p:spTgt spid="335"/>
                                        </p:tgtEl>
                                        <p:attrNameLst>
                                          <p:attrName>style.visibility</p:attrName>
                                        </p:attrNameLst>
                                      </p:cBhvr>
                                      <p:to>
                                        <p:strVal val="visible"/>
                                      </p:to>
                                    </p:set>
                                    <p:animEffect transition="in" filter="wipe(left)">
                                      <p:cBhvr>
                                        <p:cTn id="459" dur="500"/>
                                        <p:tgtEl>
                                          <p:spTgt spid="335"/>
                                        </p:tgtEl>
                                      </p:cBhvr>
                                    </p:animEffect>
                                  </p:childTnLst>
                                </p:cTn>
                              </p:par>
                              <p:par>
                                <p:cTn id="460" presetID="22" presetClass="entr" presetSubtype="2" fill="hold" nodeType="withEffect">
                                  <p:stCondLst>
                                    <p:cond delay="0"/>
                                  </p:stCondLst>
                                  <p:childTnLst>
                                    <p:set>
                                      <p:cBhvr>
                                        <p:cTn id="461" dur="1" fill="hold">
                                          <p:stCondLst>
                                            <p:cond delay="0"/>
                                          </p:stCondLst>
                                        </p:cTn>
                                        <p:tgtEl>
                                          <p:spTgt spid="336"/>
                                        </p:tgtEl>
                                        <p:attrNameLst>
                                          <p:attrName>style.visibility</p:attrName>
                                        </p:attrNameLst>
                                      </p:cBhvr>
                                      <p:to>
                                        <p:strVal val="visible"/>
                                      </p:to>
                                    </p:set>
                                    <p:animEffect transition="in" filter="wipe(right)">
                                      <p:cBhvr>
                                        <p:cTn id="462"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75" grpId="0" animBg="1"/>
      <p:bldP spid="75" grpId="1" animBg="1"/>
      <p:bldP spid="76" grpId="0" animBg="1"/>
      <p:bldP spid="76" grpId="1" animBg="1"/>
      <p:bldP spid="72" grpId="0" animBg="1"/>
      <p:bldP spid="72" grpId="1" animBg="1"/>
      <p:bldP spid="71" grpId="0" animBg="1"/>
      <p:bldP spid="71" grpId="1" animBg="1"/>
      <p:bldP spid="207" grpId="0" animBg="1"/>
      <p:bldP spid="207" grpId="1" animBg="1"/>
      <p:bldP spid="207" grpId="2" animBg="1"/>
      <p:bldP spid="213" grpId="0" animBg="1"/>
      <p:bldP spid="2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B7746E9-E6DD-45D6-AF6A-8E6E1180A6EC}" type="slidenum">
              <a:rPr lang="he-IL">
                <a:solidFill>
                  <a:srgbClr val="000066"/>
                </a:solidFill>
              </a:rPr>
              <a:pPr/>
              <a:t>13</a:t>
            </a:fld>
            <a:endParaRPr lang="en-US" dirty="0">
              <a:solidFill>
                <a:srgbClr val="000066"/>
              </a:solidFill>
            </a:endParaRPr>
          </a:p>
        </p:txBody>
      </p:sp>
      <p:graphicFrame>
        <p:nvGraphicFramePr>
          <p:cNvPr id="2" name="Diagram 1"/>
          <p:cNvGraphicFramePr/>
          <p:nvPr>
            <p:extLst>
              <p:ext uri="{D42A27DB-BD31-4B8C-83A1-F6EECF244321}">
                <p14:modId xmlns:p14="http://schemas.microsoft.com/office/powerpoint/2010/main" val="3590185089"/>
              </p:ext>
            </p:extLst>
          </p:nvPr>
        </p:nvGraphicFramePr>
        <p:xfrm>
          <a:off x="887413" y="1074738"/>
          <a:ext cx="7042150" cy="5683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06839" name="Rectangle 23"/>
          <p:cNvSpPr>
            <a:spLocks noChangeArrowheads="1"/>
          </p:cNvSpPr>
          <p:nvPr/>
        </p:nvSpPr>
        <p:spPr bwMode="auto">
          <a:xfrm>
            <a:off x="1676400" y="81758"/>
            <a:ext cx="6400800" cy="489744"/>
          </a:xfrm>
          <a:prstGeom prst="rect">
            <a:avLst/>
          </a:prstGeom>
          <a:solidFill>
            <a:schemeClr val="accent1">
              <a:lumMod val="40000"/>
              <a:lumOff val="60000"/>
            </a:schemeClr>
          </a:solidFill>
          <a:ln w="9525" cap="flat" cmpd="sng" algn="ctr">
            <a:noFill/>
            <a:prstDash val="solid"/>
            <a:miter lim="800000"/>
            <a:headEnd/>
            <a:tailEnd/>
          </a:ln>
          <a:effectLst>
            <a:outerShdw dist="17961" dir="2700000" algn="ctr" rotWithShape="0">
              <a:schemeClr val="bg2"/>
            </a:outerShdw>
          </a:effectLst>
        </p:spPr>
        <p:txBody>
          <a:bodyPr anchor="ctr"/>
          <a:lstStyle/>
          <a:p>
            <a:pPr algn="l" rtl="0" fontAlgn="base">
              <a:lnSpc>
                <a:spcPct val="90000"/>
              </a:lnSpc>
              <a:spcBef>
                <a:spcPct val="0"/>
              </a:spcBef>
              <a:spcAft>
                <a:spcPct val="0"/>
              </a:spcAft>
            </a:pPr>
            <a:r>
              <a:rPr lang="en-US" sz="2000" b="1" i="1" dirty="0"/>
              <a:t>HOD- </a:t>
            </a:r>
            <a:r>
              <a:rPr lang="en-US" sz="2000" b="1" i="1" dirty="0" smtClean="0"/>
              <a:t>Changing the UV DISINFECTION Paradigm </a:t>
            </a:r>
            <a:endParaRPr lang="en-US" sz="2000" b="1" i="1" dirty="0"/>
          </a:p>
        </p:txBody>
      </p:sp>
      <p:sp>
        <p:nvSpPr>
          <p:cNvPr id="7" name="Oval 22"/>
          <p:cNvSpPr>
            <a:spLocks noChangeArrowheads="1"/>
          </p:cNvSpPr>
          <p:nvPr/>
        </p:nvSpPr>
        <p:spPr bwMode="auto">
          <a:xfrm>
            <a:off x="3698627" y="1124744"/>
            <a:ext cx="1421606" cy="1266825"/>
          </a:xfrm>
          <a:prstGeom prst="ellipse">
            <a:avLst/>
          </a:prstGeom>
          <a:solidFill>
            <a:srgbClr val="FF9900"/>
          </a:solidFill>
          <a:ln w="38100" algn="ctr">
            <a:solidFill>
              <a:schemeClr val="tx1"/>
            </a:solidFill>
            <a:round/>
            <a:headEnd/>
            <a:tailEnd/>
          </a:ln>
        </p:spPr>
        <p:txBody>
          <a:bodyPr wrap="none" anchor="ctr"/>
          <a:lstStyle/>
          <a:p>
            <a:pPr algn="ctr" rtl="0" eaLnBrk="0" fontAlgn="base" hangingPunct="0">
              <a:spcBef>
                <a:spcPct val="0"/>
              </a:spcBef>
              <a:spcAft>
                <a:spcPct val="0"/>
              </a:spcAft>
            </a:pPr>
            <a:r>
              <a:rPr lang="en-US" sz="2400" b="1" dirty="0">
                <a:solidFill>
                  <a:srgbClr val="000066"/>
                </a:solidFill>
              </a:rPr>
              <a:t>Product</a:t>
            </a:r>
          </a:p>
          <a:p>
            <a:pPr algn="ctr" rtl="0" eaLnBrk="0" fontAlgn="base" hangingPunct="0">
              <a:spcBef>
                <a:spcPct val="0"/>
              </a:spcBef>
              <a:spcAft>
                <a:spcPct val="0"/>
              </a:spcAft>
            </a:pPr>
            <a:r>
              <a:rPr lang="en-US" sz="2400" b="1" dirty="0">
                <a:solidFill>
                  <a:srgbClr val="000066"/>
                </a:solidFill>
              </a:rPr>
              <a:t>Safety</a:t>
            </a:r>
          </a:p>
        </p:txBody>
      </p:sp>
      <p:sp>
        <p:nvSpPr>
          <p:cNvPr id="8" name="Oval 22"/>
          <p:cNvSpPr>
            <a:spLocks noChangeArrowheads="1"/>
          </p:cNvSpPr>
          <p:nvPr/>
        </p:nvSpPr>
        <p:spPr bwMode="auto">
          <a:xfrm>
            <a:off x="3670984" y="5517232"/>
            <a:ext cx="1427069" cy="1340768"/>
          </a:xfrm>
          <a:prstGeom prst="ellipse">
            <a:avLst/>
          </a:prstGeom>
          <a:solidFill>
            <a:schemeClr val="tx1">
              <a:lumMod val="60000"/>
              <a:lumOff val="40000"/>
            </a:schemeClr>
          </a:solidFill>
          <a:ln w="38100" algn="ctr">
            <a:solidFill>
              <a:schemeClr val="tx1"/>
            </a:solidFill>
            <a:round/>
            <a:headEnd/>
            <a:tailEnd/>
          </a:ln>
        </p:spPr>
        <p:txBody>
          <a:bodyPr wrap="none" anchor="ctr"/>
          <a:lstStyle/>
          <a:p>
            <a:pPr algn="ctr" rtl="0" eaLnBrk="0" fontAlgn="base" hangingPunct="0">
              <a:spcBef>
                <a:spcPct val="0"/>
              </a:spcBef>
              <a:spcAft>
                <a:spcPct val="0"/>
              </a:spcAft>
            </a:pPr>
            <a:r>
              <a:rPr lang="en-US" sz="2400" b="1" dirty="0" smtClean="0">
                <a:solidFill>
                  <a:srgbClr val="FFFF00"/>
                </a:solidFill>
              </a:rPr>
              <a:t>Brand </a:t>
            </a:r>
          </a:p>
          <a:p>
            <a:pPr algn="ctr" rtl="0" eaLnBrk="0" fontAlgn="base" hangingPunct="0">
              <a:spcBef>
                <a:spcPct val="0"/>
              </a:spcBef>
              <a:spcAft>
                <a:spcPct val="0"/>
              </a:spcAft>
            </a:pPr>
            <a:r>
              <a:rPr lang="en-US" sz="2400" b="1" dirty="0" smtClean="0">
                <a:solidFill>
                  <a:srgbClr val="FFFF00"/>
                </a:solidFill>
              </a:rPr>
              <a:t>Security</a:t>
            </a:r>
            <a:endParaRPr lang="en-US" sz="2400" b="1" dirty="0">
              <a:solidFill>
                <a:srgbClr val="FFFF00"/>
              </a:solidFill>
            </a:endParaRPr>
          </a:p>
        </p:txBody>
      </p:sp>
    </p:spTree>
    <p:extLst>
      <p:ext uri="{BB962C8B-B14F-4D97-AF65-F5344CB8AC3E}">
        <p14:creationId xmlns:p14="http://schemas.microsoft.com/office/powerpoint/2010/main" val="33623333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0" nodeType="afterEffect">
                                  <p:stCondLst>
                                    <p:cond delay="1000"/>
                                  </p:stCondLst>
                                  <p:childTnLst>
                                    <p:animScale>
                                      <p:cBhvr>
                                        <p:cTn id="9" dur="2000" fill="hold"/>
                                        <p:tgtEl>
                                          <p:spTgt spid="7"/>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 name="Slide Number Placeholder 1"/>
          <p:cNvSpPr>
            <a:spLocks noGrp="1"/>
          </p:cNvSpPr>
          <p:nvPr>
            <p:ph type="sldNum" sz="quarter" idx="10"/>
          </p:nvPr>
        </p:nvSpPr>
        <p:spPr/>
        <p:txBody>
          <a:bodyPr/>
          <a:lstStyle/>
          <a:p>
            <a:fld id="{79C502D2-F9A0-42F9-B068-CBB2C5CD8CC4}" type="slidenum">
              <a:rPr lang="he-IL">
                <a:solidFill>
                  <a:srgbClr val="000066"/>
                </a:solidFill>
              </a:rPr>
              <a:pPr/>
              <a:t>14</a:t>
            </a:fld>
            <a:endParaRPr lang="en-US" dirty="0">
              <a:solidFill>
                <a:srgbClr val="000066"/>
              </a:solidFill>
            </a:endParaRPr>
          </a:p>
        </p:txBody>
      </p:sp>
      <p:sp>
        <p:nvSpPr>
          <p:cNvPr id="4126" name="AutoShape 30"/>
          <p:cNvSpPr>
            <a:spLocks noChangeArrowheads="1"/>
          </p:cNvSpPr>
          <p:nvPr/>
        </p:nvSpPr>
        <p:spPr bwMode="auto">
          <a:xfrm>
            <a:off x="179388" y="4976813"/>
            <a:ext cx="985837" cy="288925"/>
          </a:xfrm>
          <a:prstGeom prst="roundRect">
            <a:avLst>
              <a:gd name="adj" fmla="val 16667"/>
            </a:avLst>
          </a:prstGeom>
          <a:noFill/>
          <a:ln w="6350" cap="rnd">
            <a:noFill/>
            <a:prstDash val="sysDot"/>
            <a:round/>
            <a:headEnd/>
            <a:tailEnd/>
          </a:ln>
        </p:spPr>
        <p:txBody>
          <a:bodyPr wrap="none" anchor="ctr"/>
          <a:lstStyle/>
          <a:p>
            <a:pPr algn="r" rtl="1" eaLnBrk="1" hangingPunct="1"/>
            <a:endParaRPr lang="he-IL" sz="2400">
              <a:solidFill>
                <a:srgbClr val="000066"/>
              </a:solidFill>
              <a:latin typeface="Arial"/>
              <a:cs typeface="Arial"/>
            </a:endParaRPr>
          </a:p>
        </p:txBody>
      </p:sp>
      <p:sp>
        <p:nvSpPr>
          <p:cNvPr id="4127" name="AutoShape 31"/>
          <p:cNvSpPr>
            <a:spLocks noChangeArrowheads="1"/>
          </p:cNvSpPr>
          <p:nvPr/>
        </p:nvSpPr>
        <p:spPr bwMode="auto">
          <a:xfrm>
            <a:off x="7885113" y="4292600"/>
            <a:ext cx="985837" cy="288925"/>
          </a:xfrm>
          <a:prstGeom prst="roundRect">
            <a:avLst>
              <a:gd name="adj" fmla="val 16667"/>
            </a:avLst>
          </a:prstGeom>
          <a:noFill/>
          <a:ln w="6350" cap="rnd">
            <a:noFill/>
            <a:prstDash val="sysDot"/>
            <a:round/>
            <a:headEnd/>
            <a:tailEnd/>
          </a:ln>
        </p:spPr>
        <p:txBody>
          <a:bodyPr wrap="none" anchor="ctr"/>
          <a:lstStyle/>
          <a:p>
            <a:pPr algn="r" rtl="1" eaLnBrk="1" hangingPunct="1"/>
            <a:endParaRPr lang="he-IL" sz="2400">
              <a:solidFill>
                <a:srgbClr val="000066"/>
              </a:solidFill>
              <a:latin typeface="Arial"/>
              <a:cs typeface="Arial"/>
            </a:endParaRPr>
          </a:p>
        </p:txBody>
      </p:sp>
      <p:sp>
        <p:nvSpPr>
          <p:cNvPr id="4128" name="AutoShape 32"/>
          <p:cNvSpPr>
            <a:spLocks noChangeArrowheads="1"/>
          </p:cNvSpPr>
          <p:nvPr/>
        </p:nvSpPr>
        <p:spPr bwMode="auto">
          <a:xfrm>
            <a:off x="3000375" y="1785938"/>
            <a:ext cx="985838" cy="288925"/>
          </a:xfrm>
          <a:prstGeom prst="roundRect">
            <a:avLst>
              <a:gd name="adj" fmla="val 16667"/>
            </a:avLst>
          </a:prstGeom>
          <a:noFill/>
          <a:ln w="6350" cap="rnd">
            <a:noFill/>
            <a:prstDash val="sysDot"/>
            <a:round/>
            <a:headEnd/>
            <a:tailEnd/>
          </a:ln>
        </p:spPr>
        <p:txBody>
          <a:bodyPr wrap="none" anchor="ctr"/>
          <a:lstStyle/>
          <a:p>
            <a:pPr algn="r" rtl="1" eaLnBrk="1" hangingPunct="1"/>
            <a:endParaRPr lang="he-IL" sz="2400">
              <a:solidFill>
                <a:srgbClr val="000066"/>
              </a:solidFill>
              <a:latin typeface="Arial"/>
              <a:cs typeface="Arial"/>
            </a:endParaRPr>
          </a:p>
        </p:txBody>
      </p:sp>
      <p:sp>
        <p:nvSpPr>
          <p:cNvPr id="3145734" name="Rectangle 34"/>
          <p:cNvSpPr>
            <a:spLocks noChangeArrowheads="1"/>
          </p:cNvSpPr>
          <p:nvPr/>
        </p:nvSpPr>
        <p:spPr bwMode="auto">
          <a:xfrm>
            <a:off x="8101013" y="5300663"/>
            <a:ext cx="698500" cy="433387"/>
          </a:xfrm>
          <a:prstGeom prst="rect">
            <a:avLst/>
          </a:prstGeom>
          <a:solidFill>
            <a:srgbClr val="FFFFFF"/>
          </a:solidFill>
          <a:ln w="9525">
            <a:noFill/>
            <a:miter lim="800000"/>
            <a:headEnd/>
            <a:tailEnd/>
          </a:ln>
        </p:spPr>
        <p:txBody>
          <a:bodyPr wrap="none" anchor="ctr"/>
          <a:lstStyle/>
          <a:p>
            <a:pPr algn="r" rtl="1" eaLnBrk="1" hangingPunct="1"/>
            <a:endParaRPr lang="he-IL" sz="2400">
              <a:solidFill>
                <a:srgbClr val="000066"/>
              </a:solidFill>
              <a:latin typeface="Arial"/>
              <a:cs typeface="Arial"/>
            </a:endParaRPr>
          </a:p>
        </p:txBody>
      </p:sp>
      <p:sp>
        <p:nvSpPr>
          <p:cNvPr id="4129" name="AutoShape 33"/>
          <p:cNvSpPr>
            <a:spLocks noChangeArrowheads="1"/>
          </p:cNvSpPr>
          <p:nvPr/>
        </p:nvSpPr>
        <p:spPr bwMode="auto">
          <a:xfrm>
            <a:off x="395288" y="4184650"/>
            <a:ext cx="985837" cy="288925"/>
          </a:xfrm>
          <a:prstGeom prst="roundRect">
            <a:avLst>
              <a:gd name="adj" fmla="val 16667"/>
            </a:avLst>
          </a:prstGeom>
          <a:noFill/>
          <a:ln w="6350" cap="rnd">
            <a:noFill/>
            <a:prstDash val="sysDot"/>
            <a:round/>
            <a:headEnd/>
            <a:tailEnd/>
          </a:ln>
        </p:spPr>
        <p:txBody>
          <a:bodyPr wrap="none" anchor="ctr"/>
          <a:lstStyle/>
          <a:p>
            <a:pPr algn="r" rtl="1" eaLnBrk="1" hangingPunct="1"/>
            <a:endParaRPr lang="he-IL" sz="2400">
              <a:solidFill>
                <a:srgbClr val="000066"/>
              </a:solidFill>
              <a:latin typeface="Arial"/>
              <a:cs typeface="Arial"/>
            </a:endParaRPr>
          </a:p>
        </p:txBody>
      </p:sp>
      <p:sp>
        <p:nvSpPr>
          <p:cNvPr id="4136" name="AutoShape 40"/>
          <p:cNvSpPr>
            <a:spLocks noChangeArrowheads="1"/>
          </p:cNvSpPr>
          <p:nvPr/>
        </p:nvSpPr>
        <p:spPr bwMode="auto">
          <a:xfrm>
            <a:off x="7092950" y="2636838"/>
            <a:ext cx="985838" cy="288925"/>
          </a:xfrm>
          <a:prstGeom prst="roundRect">
            <a:avLst>
              <a:gd name="adj" fmla="val 16667"/>
            </a:avLst>
          </a:prstGeom>
          <a:noFill/>
          <a:ln w="6350" cap="rnd">
            <a:noFill/>
            <a:prstDash val="sysDot"/>
            <a:round/>
            <a:headEnd/>
            <a:tailEnd/>
          </a:ln>
        </p:spPr>
        <p:txBody>
          <a:bodyPr wrap="none" anchor="ctr"/>
          <a:lstStyle/>
          <a:p>
            <a:pPr algn="r" rtl="1" eaLnBrk="1" hangingPunct="1"/>
            <a:endParaRPr lang="he-IL" sz="2400">
              <a:solidFill>
                <a:srgbClr val="000066"/>
              </a:solidFill>
              <a:latin typeface="Arial"/>
              <a:cs typeface="Arial"/>
            </a:endParaRPr>
          </a:p>
        </p:txBody>
      </p:sp>
      <p:sp>
        <p:nvSpPr>
          <p:cNvPr id="4137" name="AutoShape 41"/>
          <p:cNvSpPr>
            <a:spLocks noChangeArrowheads="1"/>
          </p:cNvSpPr>
          <p:nvPr/>
        </p:nvSpPr>
        <p:spPr bwMode="auto">
          <a:xfrm>
            <a:off x="5219700" y="2205038"/>
            <a:ext cx="985838" cy="288925"/>
          </a:xfrm>
          <a:prstGeom prst="roundRect">
            <a:avLst>
              <a:gd name="adj" fmla="val 16667"/>
            </a:avLst>
          </a:prstGeom>
          <a:noFill/>
          <a:ln w="6350" cap="rnd">
            <a:noFill/>
            <a:prstDash val="sysDot"/>
            <a:round/>
            <a:headEnd/>
            <a:tailEnd/>
          </a:ln>
        </p:spPr>
        <p:txBody>
          <a:bodyPr wrap="none" anchor="ctr"/>
          <a:lstStyle/>
          <a:p>
            <a:pPr algn="r" rtl="1" eaLnBrk="1" hangingPunct="1"/>
            <a:endParaRPr lang="he-IL" sz="2400">
              <a:solidFill>
                <a:srgbClr val="000066"/>
              </a:solidFill>
              <a:latin typeface="Arial"/>
              <a:cs typeface="Arial"/>
            </a:endParaRPr>
          </a:p>
        </p:txBody>
      </p:sp>
      <p:sp>
        <p:nvSpPr>
          <p:cNvPr id="42" name="AutoShape 41"/>
          <p:cNvSpPr>
            <a:spLocks noChangeArrowheads="1"/>
          </p:cNvSpPr>
          <p:nvPr/>
        </p:nvSpPr>
        <p:spPr bwMode="auto">
          <a:xfrm>
            <a:off x="611188" y="6453188"/>
            <a:ext cx="985837" cy="288925"/>
          </a:xfrm>
          <a:prstGeom prst="roundRect">
            <a:avLst>
              <a:gd name="adj" fmla="val 16667"/>
            </a:avLst>
          </a:prstGeom>
          <a:noFill/>
          <a:ln w="6350" cap="rnd">
            <a:noFill/>
            <a:prstDash val="sysDot"/>
            <a:round/>
            <a:headEnd/>
            <a:tailEnd/>
          </a:ln>
        </p:spPr>
        <p:txBody>
          <a:bodyPr wrap="none" anchor="ctr"/>
          <a:lstStyle/>
          <a:p>
            <a:pPr algn="r" rtl="1" eaLnBrk="1" hangingPunct="1"/>
            <a:endParaRPr lang="he-IL" sz="2400">
              <a:solidFill>
                <a:srgbClr val="000066"/>
              </a:solidFill>
              <a:latin typeface="Arial"/>
              <a:cs typeface="Arial"/>
            </a:endParaRPr>
          </a:p>
        </p:txBody>
      </p:sp>
      <p:sp>
        <p:nvSpPr>
          <p:cNvPr id="47" name="AutoShape 41"/>
          <p:cNvSpPr>
            <a:spLocks noChangeArrowheads="1"/>
          </p:cNvSpPr>
          <p:nvPr/>
        </p:nvSpPr>
        <p:spPr bwMode="auto">
          <a:xfrm>
            <a:off x="8027988" y="5408613"/>
            <a:ext cx="985837" cy="288925"/>
          </a:xfrm>
          <a:prstGeom prst="roundRect">
            <a:avLst>
              <a:gd name="adj" fmla="val 16667"/>
            </a:avLst>
          </a:prstGeom>
          <a:noFill/>
          <a:ln w="6350" cap="rnd">
            <a:noFill/>
            <a:prstDash val="sysDot"/>
            <a:round/>
            <a:headEnd/>
            <a:tailEnd/>
          </a:ln>
        </p:spPr>
        <p:txBody>
          <a:bodyPr wrap="none" anchor="ctr"/>
          <a:lstStyle/>
          <a:p>
            <a:pPr algn="r" rtl="1" eaLnBrk="1" hangingPunct="1"/>
            <a:endParaRPr lang="he-IL" sz="2400">
              <a:solidFill>
                <a:srgbClr val="000066"/>
              </a:solidFill>
              <a:latin typeface="Arial"/>
              <a:cs typeface="Arial"/>
            </a:endParaRPr>
          </a:p>
        </p:txBody>
      </p:sp>
      <p:pic>
        <p:nvPicPr>
          <p:cNvPr id="3145741" name="Picture 11"/>
          <p:cNvPicPr>
            <a:picLocks noGrp="1" noChangeAspect="1" noChangeArrowheads="1"/>
          </p:cNvPicPr>
          <p:nvPr>
            <p:ph idx="4294967295"/>
          </p:nvPr>
        </p:nvPicPr>
        <p:blipFill>
          <a:blip r:embed="rId3" cstate="print"/>
          <a:srcRect/>
          <a:stretch>
            <a:fillRect/>
          </a:stretch>
        </p:blipFill>
        <p:spPr bwMode="auto">
          <a:xfrm>
            <a:off x="1043609" y="2075029"/>
            <a:ext cx="6985000" cy="3876675"/>
          </a:xfrm>
          <a:prstGeom prst="rect">
            <a:avLst/>
          </a:prstGeom>
          <a:noFill/>
        </p:spPr>
      </p:pic>
      <p:pic>
        <p:nvPicPr>
          <p:cNvPr id="3145745" name="Picture 4" descr="C:\Users\yariv.abramovich\Desktop\kamada.jpg"/>
          <p:cNvPicPr>
            <a:picLocks noChangeAspect="1" noChangeArrowheads="1"/>
          </p:cNvPicPr>
          <p:nvPr/>
        </p:nvPicPr>
        <p:blipFill>
          <a:blip r:embed="rId4" cstate="print"/>
          <a:srcRect/>
          <a:stretch>
            <a:fillRect/>
          </a:stretch>
        </p:blipFill>
        <p:spPr bwMode="auto">
          <a:xfrm>
            <a:off x="7573963" y="2925763"/>
            <a:ext cx="1479550" cy="503237"/>
          </a:xfrm>
          <a:prstGeom prst="rect">
            <a:avLst/>
          </a:prstGeom>
          <a:noFill/>
          <a:ln w="9525">
            <a:noFill/>
            <a:miter lim="800000"/>
            <a:headEnd/>
            <a:tailEnd/>
          </a:ln>
        </p:spPr>
      </p:pic>
      <p:pic>
        <p:nvPicPr>
          <p:cNvPr id="3145749" name="Picture 5" descr="C:\Users\yariv.abramovich\Desktop\200px-Pfizer_logo_svg.png"/>
          <p:cNvPicPr>
            <a:picLocks noChangeAspect="1" noChangeArrowheads="1"/>
          </p:cNvPicPr>
          <p:nvPr/>
        </p:nvPicPr>
        <p:blipFill>
          <a:blip r:embed="rId5" cstate="print"/>
          <a:srcRect/>
          <a:stretch>
            <a:fillRect/>
          </a:stretch>
        </p:blipFill>
        <p:spPr bwMode="auto">
          <a:xfrm>
            <a:off x="266700" y="3905870"/>
            <a:ext cx="1041400" cy="603250"/>
          </a:xfrm>
          <a:prstGeom prst="rect">
            <a:avLst/>
          </a:prstGeom>
          <a:noFill/>
          <a:ln w="9525">
            <a:noFill/>
            <a:miter lim="800000"/>
            <a:headEnd/>
            <a:tailEnd/>
          </a:ln>
        </p:spPr>
      </p:pic>
      <p:pic>
        <p:nvPicPr>
          <p:cNvPr id="3145753" name="Picture 26" descr="http://www.famar.gr/frontoffice/images/Famar/logo40px.jpg">
            <a:hlinkClick r:id="rId6" tooltip="home page"/>
          </p:cNvPr>
          <p:cNvPicPr>
            <a:picLocks noChangeAspect="1" noChangeArrowheads="1"/>
          </p:cNvPicPr>
          <p:nvPr/>
        </p:nvPicPr>
        <p:blipFill>
          <a:blip r:embed="rId7" cstate="print"/>
          <a:srcRect/>
          <a:stretch>
            <a:fillRect/>
          </a:stretch>
        </p:blipFill>
        <p:spPr bwMode="auto">
          <a:xfrm>
            <a:off x="7123113" y="5681663"/>
            <a:ext cx="1676400" cy="400050"/>
          </a:xfrm>
          <a:prstGeom prst="rect">
            <a:avLst/>
          </a:prstGeom>
          <a:noFill/>
          <a:ln w="9525">
            <a:noFill/>
            <a:miter lim="800000"/>
            <a:headEnd/>
            <a:tailEnd/>
          </a:ln>
        </p:spPr>
      </p:pic>
      <p:sp>
        <p:nvSpPr>
          <p:cNvPr id="3145755" name="Rectangle 27"/>
          <p:cNvSpPr>
            <a:spLocks noChangeArrowheads="1"/>
          </p:cNvSpPr>
          <p:nvPr/>
        </p:nvSpPr>
        <p:spPr bwMode="auto">
          <a:xfrm>
            <a:off x="1043609" y="117237"/>
            <a:ext cx="7142163" cy="1151523"/>
          </a:xfrm>
          <a:prstGeom prst="rect">
            <a:avLst/>
          </a:prstGeom>
          <a:noFill/>
          <a:ln w="9525">
            <a:noFill/>
            <a:miter lim="800000"/>
            <a:headEnd/>
            <a:tailEnd/>
          </a:ln>
        </p:spPr>
        <p:txBody>
          <a:bodyPr/>
          <a:lstStyle/>
          <a:p>
            <a:pPr algn="ctr" eaLnBrk="1" hangingPunct="1">
              <a:lnSpc>
                <a:spcPct val="90000"/>
              </a:lnSpc>
            </a:pPr>
            <a:r>
              <a:rPr lang="en-US" sz="2800" b="1" i="1" dirty="0" smtClean="0">
                <a:solidFill>
                  <a:schemeClr val="bg1"/>
                </a:solidFill>
                <a:latin typeface="Arial"/>
                <a:cs typeface="Arial"/>
              </a:rPr>
              <a:t>Where else has this been done?</a:t>
            </a:r>
          </a:p>
        </p:txBody>
      </p:sp>
      <p:sp>
        <p:nvSpPr>
          <p:cNvPr id="3145756" name="Rectangle 28"/>
          <p:cNvSpPr>
            <a:spLocks noChangeArrowheads="1"/>
          </p:cNvSpPr>
          <p:nvPr/>
        </p:nvSpPr>
        <p:spPr bwMode="auto">
          <a:xfrm>
            <a:off x="71438" y="1262063"/>
            <a:ext cx="8986837" cy="5445125"/>
          </a:xfrm>
          <a:prstGeom prst="rect">
            <a:avLst/>
          </a:prstGeom>
          <a:noFill/>
          <a:ln w="19050" algn="ctr">
            <a:noFill/>
            <a:miter lim="800000"/>
            <a:headEnd/>
            <a:tailEnd/>
          </a:ln>
          <a:effectLst/>
        </p:spPr>
        <p:txBody>
          <a:bodyPr wrap="none" anchor="ctr"/>
          <a:lstStyle/>
          <a:p>
            <a:endParaRPr lang="he-IL">
              <a:solidFill>
                <a:srgbClr val="000066"/>
              </a:solidFill>
              <a:latin typeface="Arial"/>
              <a:cs typeface="Arial"/>
            </a:endParaRPr>
          </a:p>
        </p:txBody>
      </p:sp>
      <p:pic>
        <p:nvPicPr>
          <p:cNvPr id="3145758" name="Picture 30" descr="NICEPAK"/>
          <p:cNvPicPr>
            <a:picLocks noChangeAspect="1" noChangeArrowheads="1"/>
          </p:cNvPicPr>
          <p:nvPr/>
        </p:nvPicPr>
        <p:blipFill>
          <a:blip r:embed="rId8" cstate="print"/>
          <a:srcRect l="-7945" t="-5492" b="16275"/>
          <a:stretch>
            <a:fillRect/>
          </a:stretch>
        </p:blipFill>
        <p:spPr bwMode="auto">
          <a:xfrm>
            <a:off x="872473" y="1516087"/>
            <a:ext cx="1984375" cy="722312"/>
          </a:xfrm>
          <a:prstGeom prst="rect">
            <a:avLst/>
          </a:prstGeom>
          <a:noFill/>
        </p:spPr>
      </p:pic>
      <p:pic>
        <p:nvPicPr>
          <p:cNvPr id="3145760" name="Picture 32" descr="biology_a"/>
          <p:cNvPicPr>
            <a:picLocks noChangeAspect="1" noChangeArrowheads="1"/>
          </p:cNvPicPr>
          <p:nvPr/>
        </p:nvPicPr>
        <p:blipFill>
          <a:blip r:embed="rId9" cstate="print"/>
          <a:srcRect t="18391" b="18391"/>
          <a:stretch>
            <a:fillRect/>
          </a:stretch>
        </p:blipFill>
        <p:spPr bwMode="auto">
          <a:xfrm>
            <a:off x="8067675" y="3935413"/>
            <a:ext cx="850900" cy="538162"/>
          </a:xfrm>
          <a:prstGeom prst="rect">
            <a:avLst/>
          </a:prstGeom>
          <a:noFill/>
        </p:spPr>
      </p:pic>
      <p:pic>
        <p:nvPicPr>
          <p:cNvPr id="33" name="Picture 2"/>
          <p:cNvPicPr>
            <a:picLocks noChangeAspect="1" noChangeArrowheads="1"/>
          </p:cNvPicPr>
          <p:nvPr/>
        </p:nvPicPr>
        <p:blipFill>
          <a:blip r:embed="rId10" cstate="print"/>
          <a:srcRect/>
          <a:stretch>
            <a:fillRect/>
          </a:stretch>
        </p:blipFill>
        <p:spPr bwMode="auto">
          <a:xfrm>
            <a:off x="4090761" y="6039049"/>
            <a:ext cx="1983468" cy="550436"/>
          </a:xfrm>
          <a:prstGeom prst="rect">
            <a:avLst/>
          </a:prstGeom>
          <a:noFill/>
          <a:ln w="9525">
            <a:noFill/>
            <a:miter lim="800000"/>
            <a:headEnd/>
            <a:tailEnd/>
          </a:ln>
        </p:spPr>
      </p:pic>
      <p:pic>
        <p:nvPicPr>
          <p:cNvPr id="3112967" name="Picture 7"/>
          <p:cNvPicPr>
            <a:picLocks noChangeAspect="1" noChangeArrowheads="1"/>
          </p:cNvPicPr>
          <p:nvPr/>
        </p:nvPicPr>
        <p:blipFill>
          <a:blip r:embed="rId11" cstate="print"/>
          <a:srcRect/>
          <a:stretch>
            <a:fillRect/>
          </a:stretch>
        </p:blipFill>
        <p:spPr bwMode="auto">
          <a:xfrm>
            <a:off x="5148263" y="1268760"/>
            <a:ext cx="1057275" cy="1047750"/>
          </a:xfrm>
          <a:prstGeom prst="rect">
            <a:avLst/>
          </a:prstGeom>
          <a:noFill/>
          <a:ln w="9525">
            <a:noFill/>
            <a:miter lim="800000"/>
            <a:headEnd/>
            <a:tailEnd/>
          </a:ln>
          <a:effectLst/>
        </p:spPr>
      </p:pic>
      <p:pic>
        <p:nvPicPr>
          <p:cNvPr id="4100" name="Picture 4" descr="http://www.ramat-hovav.muni.il/Media/Uploads/Teva-Tech-Logo.jpg"/>
          <p:cNvPicPr>
            <a:picLocks noChangeAspect="1" noChangeArrowheads="1"/>
          </p:cNvPicPr>
          <p:nvPr/>
        </p:nvPicPr>
        <p:blipFill>
          <a:blip r:embed="rId12" cstate="print"/>
          <a:srcRect/>
          <a:stretch>
            <a:fillRect/>
          </a:stretch>
        </p:blipFill>
        <p:spPr bwMode="auto">
          <a:xfrm>
            <a:off x="7350199" y="2060848"/>
            <a:ext cx="1038225" cy="428626"/>
          </a:xfrm>
          <a:prstGeom prst="rect">
            <a:avLst/>
          </a:prstGeom>
          <a:noFill/>
        </p:spPr>
      </p:pic>
      <p:pic>
        <p:nvPicPr>
          <p:cNvPr id="4104" name="Picture 8" descr="http://logosdatabase.com/logoimages/78863906.jpg"/>
          <p:cNvPicPr>
            <a:picLocks noChangeAspect="1" noChangeArrowheads="1"/>
          </p:cNvPicPr>
          <p:nvPr/>
        </p:nvPicPr>
        <p:blipFill>
          <a:blip r:embed="rId13" cstate="print"/>
          <a:srcRect/>
          <a:stretch>
            <a:fillRect/>
          </a:stretch>
        </p:blipFill>
        <p:spPr bwMode="auto">
          <a:xfrm>
            <a:off x="323529" y="5301208"/>
            <a:ext cx="1440160" cy="1078195"/>
          </a:xfrm>
          <a:prstGeom prst="rect">
            <a:avLst/>
          </a:prstGeom>
          <a:noFill/>
        </p:spPr>
      </p:pic>
      <p:pic>
        <p:nvPicPr>
          <p:cNvPr id="4106" name="Picture 10" descr="http://t2.gstatic.com/images?q=tbn:ANd9GcR-N_aslq0WExXqQq2_5tN9V3RUlMBhrUCf6LzF02yK44-551jp"/>
          <p:cNvPicPr>
            <a:picLocks noChangeAspect="1" noChangeArrowheads="1"/>
          </p:cNvPicPr>
          <p:nvPr/>
        </p:nvPicPr>
        <p:blipFill>
          <a:blip r:embed="rId14" cstate="print"/>
          <a:srcRect/>
          <a:stretch>
            <a:fillRect/>
          </a:stretch>
        </p:blipFill>
        <p:spPr bwMode="auto">
          <a:xfrm>
            <a:off x="76386" y="3348841"/>
            <a:ext cx="1200150" cy="514350"/>
          </a:xfrm>
          <a:prstGeom prst="rect">
            <a:avLst/>
          </a:prstGeom>
          <a:noFill/>
        </p:spPr>
      </p:pic>
      <p:pic>
        <p:nvPicPr>
          <p:cNvPr id="65" name="Picture 10" descr="http://t2.gstatic.com/images?q=tbn:ANd9GcR-N_aslq0WExXqQq2_5tN9V3RUlMBhrUCf6LzF02yK44-551jp"/>
          <p:cNvPicPr>
            <a:picLocks noChangeAspect="1" noChangeArrowheads="1"/>
          </p:cNvPicPr>
          <p:nvPr/>
        </p:nvPicPr>
        <p:blipFill>
          <a:blip r:embed="rId14" cstate="print"/>
          <a:srcRect/>
          <a:stretch>
            <a:fillRect/>
          </a:stretch>
        </p:blipFill>
        <p:spPr bwMode="auto">
          <a:xfrm>
            <a:off x="3490686" y="1469023"/>
            <a:ext cx="1200150" cy="514350"/>
          </a:xfrm>
          <a:prstGeom prst="rect">
            <a:avLst/>
          </a:prstGeom>
          <a:noFill/>
        </p:spPr>
      </p:pic>
      <p:pic>
        <p:nvPicPr>
          <p:cNvPr id="3116033" name="Picture 1"/>
          <p:cNvPicPr>
            <a:picLocks noChangeAspect="1" noChangeArrowheads="1"/>
          </p:cNvPicPr>
          <p:nvPr/>
        </p:nvPicPr>
        <p:blipFill>
          <a:blip r:embed="rId15" cstate="print"/>
          <a:srcRect/>
          <a:stretch>
            <a:fillRect/>
          </a:stretch>
        </p:blipFill>
        <p:spPr bwMode="auto">
          <a:xfrm>
            <a:off x="2042989" y="5371727"/>
            <a:ext cx="758733" cy="1290329"/>
          </a:xfrm>
          <a:prstGeom prst="rect">
            <a:avLst/>
          </a:prstGeom>
          <a:noFill/>
          <a:ln w="9525">
            <a:noFill/>
            <a:miter lim="800000"/>
            <a:headEnd/>
            <a:tailEnd/>
          </a:ln>
        </p:spPr>
      </p:pic>
      <p:pic>
        <p:nvPicPr>
          <p:cNvPr id="3116037" name="Picture 5"/>
          <p:cNvPicPr>
            <a:picLocks noChangeAspect="1" noChangeArrowheads="1"/>
          </p:cNvPicPr>
          <p:nvPr/>
        </p:nvPicPr>
        <p:blipFill>
          <a:blip r:embed="rId16" cstate="print"/>
          <a:srcRect/>
          <a:stretch>
            <a:fillRect/>
          </a:stretch>
        </p:blipFill>
        <p:spPr bwMode="auto">
          <a:xfrm>
            <a:off x="116346" y="2396270"/>
            <a:ext cx="1202295" cy="819211"/>
          </a:xfrm>
          <a:prstGeom prst="rect">
            <a:avLst/>
          </a:prstGeom>
          <a:noFill/>
          <a:ln w="9525">
            <a:noFill/>
            <a:miter lim="800000"/>
            <a:headEnd/>
            <a:tailEnd/>
          </a:ln>
          <a:effectLst/>
        </p:spPr>
      </p:pic>
      <p:sp>
        <p:nvSpPr>
          <p:cNvPr id="3" name="Rectangle 2"/>
          <p:cNvSpPr/>
          <p:nvPr/>
        </p:nvSpPr>
        <p:spPr>
          <a:xfrm>
            <a:off x="0" y="531544"/>
            <a:ext cx="10210800" cy="872034"/>
          </a:xfrm>
          <a:prstGeom prst="rect">
            <a:avLst/>
          </a:prstGeom>
        </p:spPr>
        <p:txBody>
          <a:bodyPr wrap="square">
            <a:spAutoFit/>
          </a:bodyPr>
          <a:lstStyle/>
          <a:p>
            <a:pPr lvl="0">
              <a:lnSpc>
                <a:spcPct val="150000"/>
              </a:lnSpc>
            </a:pPr>
            <a:r>
              <a:rPr lang="en-US" b="1" i="1" dirty="0" smtClean="0">
                <a:solidFill>
                  <a:prstClr val="black"/>
                </a:solidFill>
                <a:latin typeface="Arial"/>
                <a:cs typeface="Arial"/>
              </a:rPr>
              <a:t>Atlantium HOD Worldwide </a:t>
            </a:r>
            <a:r>
              <a:rPr lang="en-US" b="1" i="1" dirty="0">
                <a:solidFill>
                  <a:prstClr val="black"/>
                </a:solidFill>
                <a:latin typeface="Arial"/>
                <a:cs typeface="Arial"/>
              </a:rPr>
              <a:t>UV </a:t>
            </a:r>
            <a:r>
              <a:rPr lang="en-US" b="1" i="1" u="sng" dirty="0" smtClean="0">
                <a:solidFill>
                  <a:prstClr val="black"/>
                </a:solidFill>
                <a:latin typeface="Arial"/>
                <a:cs typeface="Arial"/>
              </a:rPr>
              <a:t>Dechlorination/Disinfectant</a:t>
            </a:r>
            <a:r>
              <a:rPr lang="en-US" b="1" i="1" dirty="0" smtClean="0">
                <a:solidFill>
                  <a:prstClr val="black"/>
                </a:solidFill>
                <a:latin typeface="Arial"/>
                <a:cs typeface="Arial"/>
              </a:rPr>
              <a:t>  Installations &amp; Pending Applications: Wawa Dairy – Publix Dairy – Kruger Dairy -  Coca Cola Jacksonville</a:t>
            </a:r>
            <a:endParaRPr lang="en-US" b="1" i="1" dirty="0">
              <a:solidFill>
                <a:prstClr val="black"/>
              </a:solidFill>
              <a:latin typeface="Arial"/>
              <a:cs typeface="Arial"/>
            </a:endParaRPr>
          </a:p>
        </p:txBody>
      </p:sp>
    </p:spTree>
    <p:extLst>
      <p:ext uri="{BB962C8B-B14F-4D97-AF65-F5344CB8AC3E}">
        <p14:creationId xmlns:p14="http://schemas.microsoft.com/office/powerpoint/2010/main" val="303231928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4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499"/>
                                          </p:stCondLst>
                                        </p:cTn>
                                        <p:tgtEl>
                                          <p:spTgt spid="41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499"/>
                                          </p:stCondLst>
                                        </p:cTn>
                                        <p:tgtEl>
                                          <p:spTgt spid="41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499"/>
                                          </p:stCondLst>
                                        </p:cTn>
                                        <p:tgtEl>
                                          <p:spTgt spid="41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499"/>
                                          </p:stCondLst>
                                        </p:cTn>
                                        <p:tgtEl>
                                          <p:spTgt spid="41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nodePh="1">
                                  <p:stCondLst>
                                    <p:cond delay="0"/>
                                  </p:stCondLst>
                                  <p:endCondLst>
                                    <p:cond evt="begin" delay="0">
                                      <p:tn val="29"/>
                                    </p:cond>
                                  </p:endCondLst>
                                  <p:childTnLst>
                                    <p:set>
                                      <p:cBhvr>
                                        <p:cTn id="30" dur="1" fill="hold">
                                          <p:stCondLst>
                                            <p:cond delay="499"/>
                                          </p:stCondLst>
                                        </p:cTn>
                                        <p:tgtEl>
                                          <p:spTgt spid="41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nodePh="1">
                                  <p:stCondLst>
                                    <p:cond delay="0"/>
                                  </p:stCondLst>
                                  <p:endCondLst>
                                    <p:cond evt="begin" delay="0">
                                      <p:tn val="33"/>
                                    </p:cond>
                                  </p:endCondLst>
                                  <p:childTnLst>
                                    <p:set>
                                      <p:cBhvr>
                                        <p:cTn id="34" dur="1" fill="hold">
                                          <p:stCondLst>
                                            <p:cond delay="499"/>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 grpId="0" autoUpdateAnimBg="0"/>
      <p:bldP spid="4127" grpId="0" autoUpdateAnimBg="0"/>
      <p:bldP spid="4128" grpId="0" autoUpdateAnimBg="0"/>
      <p:bldP spid="4129" grpId="0" autoUpdateAnimBg="0"/>
      <p:bldP spid="4136" grpId="0" autoUpdateAnimBg="0"/>
      <p:bldP spid="4137" grpId="0" autoUpdateAnimBg="0"/>
      <p:bldP spid="42" grpId="0" autoUpdateAnimBg="0"/>
      <p:bldP spid="4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More information </a:t>
            </a:r>
            <a:endParaRPr lang="en-US" dirty="0"/>
          </a:p>
        </p:txBody>
      </p:sp>
      <p:sp>
        <p:nvSpPr>
          <p:cNvPr id="3" name="TextBox 2"/>
          <p:cNvSpPr txBox="1"/>
          <p:nvPr/>
        </p:nvSpPr>
        <p:spPr>
          <a:xfrm>
            <a:off x="533400" y="2362200"/>
            <a:ext cx="8229600" cy="3785652"/>
          </a:xfrm>
          <a:prstGeom prst="rect">
            <a:avLst/>
          </a:prstGeom>
          <a:noFill/>
        </p:spPr>
        <p:txBody>
          <a:bodyPr wrap="square" rtlCol="0">
            <a:spAutoFit/>
          </a:bodyPr>
          <a:lstStyle/>
          <a:p>
            <a:r>
              <a:rPr lang="en-US" sz="2400" dirty="0" smtClean="0"/>
              <a:t>For Greater Detail the following subjects continue </a:t>
            </a:r>
            <a:r>
              <a:rPr lang="en-US" sz="2400" dirty="0"/>
              <a:t>on </a:t>
            </a:r>
            <a:r>
              <a:rPr lang="en-US" sz="2400" dirty="0" smtClean="0"/>
              <a:t>:</a:t>
            </a:r>
          </a:p>
          <a:p>
            <a:pPr marL="342900" indent="-342900">
              <a:buFont typeface="+mj-lt"/>
              <a:buAutoNum type="arabicPeriod"/>
            </a:pPr>
            <a:r>
              <a:rPr lang="en-US" dirty="0"/>
              <a:t>Why did we Dechlorinate with Carbon in the </a:t>
            </a:r>
            <a:r>
              <a:rPr lang="en-US" dirty="0" smtClean="0"/>
              <a:t>first </a:t>
            </a:r>
            <a:r>
              <a:rPr lang="en-US" dirty="0"/>
              <a:t>place? </a:t>
            </a:r>
            <a:endParaRPr lang="en-US" dirty="0" smtClean="0"/>
          </a:p>
          <a:p>
            <a:pPr marL="342900" indent="-342900">
              <a:buFont typeface="+mj-lt"/>
              <a:buAutoNum type="arabicPeriod"/>
            </a:pPr>
            <a:r>
              <a:rPr lang="en-US" dirty="0"/>
              <a:t>Basic Chemistry associated with Chlorine in </a:t>
            </a:r>
            <a:r>
              <a:rPr lang="en-US" dirty="0" smtClean="0"/>
              <a:t>water</a:t>
            </a:r>
          </a:p>
          <a:p>
            <a:pPr marL="342900" indent="-342900">
              <a:buFont typeface="+mj-lt"/>
              <a:buAutoNum type="arabicPeriod"/>
            </a:pPr>
            <a:r>
              <a:rPr lang="en-US" dirty="0" smtClean="0"/>
              <a:t>Why Medium-Pressure </a:t>
            </a:r>
            <a:r>
              <a:rPr lang="en-US" dirty="0"/>
              <a:t>Lamps Target </a:t>
            </a:r>
            <a:r>
              <a:rPr lang="en-US" dirty="0" smtClean="0"/>
              <a:t>Dechlorination</a:t>
            </a:r>
          </a:p>
          <a:p>
            <a:pPr marL="342900" indent="-342900">
              <a:buFont typeface="+mj-lt"/>
              <a:buAutoNum type="arabicPeriod"/>
            </a:pPr>
            <a:r>
              <a:rPr lang="en-US" dirty="0"/>
              <a:t>The HOD Advantage </a:t>
            </a:r>
            <a:r>
              <a:rPr lang="en-US" dirty="0" smtClean="0"/>
              <a:t>– Why HOD MP is better than  LP or conventional MP</a:t>
            </a:r>
          </a:p>
          <a:p>
            <a:pPr marL="342900" indent="-342900">
              <a:buFont typeface="+mj-lt"/>
              <a:buAutoNum type="arabicPeriod"/>
            </a:pPr>
            <a:r>
              <a:rPr lang="en-US" dirty="0"/>
              <a:t>Pasteurized-Equivalent Water </a:t>
            </a:r>
            <a:r>
              <a:rPr lang="en-US" dirty="0" smtClean="0"/>
              <a:t>Application</a:t>
            </a:r>
          </a:p>
          <a:p>
            <a:pPr marL="342900" indent="-342900">
              <a:buFont typeface="+mj-lt"/>
              <a:buAutoNum type="arabicPeriod"/>
            </a:pPr>
            <a:r>
              <a:rPr lang="en-US" dirty="0"/>
              <a:t>UV  that really </a:t>
            </a:r>
            <a:r>
              <a:rPr lang="en-US" dirty="0" smtClean="0"/>
              <a:t>works – Promises that are kept</a:t>
            </a:r>
          </a:p>
          <a:p>
            <a:pPr marL="342900" indent="-342900">
              <a:buFont typeface="+mj-lt"/>
              <a:buAutoNum type="arabicPeriod"/>
            </a:pPr>
            <a:r>
              <a:rPr lang="en-US" dirty="0"/>
              <a:t>Robust and Elegantly simple Application Attributes</a:t>
            </a:r>
          </a:p>
          <a:p>
            <a:pPr marL="342900" indent="-342900">
              <a:buFont typeface="+mj-lt"/>
              <a:buAutoNum type="arabicPeriod"/>
            </a:pPr>
            <a:endParaRPr lang="en-US" dirty="0"/>
          </a:p>
          <a:p>
            <a:pPr marL="342900" indent="-342900">
              <a:buFont typeface="+mj-lt"/>
              <a:buAutoNum type="arabicPeriod"/>
            </a:pPr>
            <a:endParaRPr lang="en-US" dirty="0" smtClean="0"/>
          </a:p>
          <a:p>
            <a:pPr marL="342900" indent="-342900">
              <a:buFont typeface="+mj-lt"/>
              <a:buAutoNum type="arabicPeriod"/>
            </a:pPr>
            <a:endParaRPr lang="en-US" dirty="0" smtClean="0"/>
          </a:p>
          <a:p>
            <a:endParaRPr lang="en-US" dirty="0"/>
          </a:p>
          <a:p>
            <a:endParaRPr lang="en-US" dirty="0"/>
          </a:p>
        </p:txBody>
      </p:sp>
    </p:spTree>
    <p:extLst>
      <p:ext uri="{BB962C8B-B14F-4D97-AF65-F5344CB8AC3E}">
        <p14:creationId xmlns:p14="http://schemas.microsoft.com/office/powerpoint/2010/main" val="430950379"/>
      </p:ext>
    </p:extLst>
  </p:cSld>
  <p:clrMapOvr>
    <a:masterClrMapping/>
  </p:clrMapOvr>
  <p:transition spd="med">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89930" y="1268760"/>
            <a:ext cx="8901684" cy="1512168"/>
          </a:xfrm>
          <a:prstGeom prst="rect">
            <a:avLst/>
          </a:prstGeom>
          <a:noFill/>
          <a:ln w="19050">
            <a:solidFill>
              <a:srgbClr val="0000FF"/>
            </a:solidFill>
            <a:miter lim="800000"/>
            <a:headEnd/>
            <a:tailEnd/>
          </a:ln>
          <a:effectLst/>
        </p:spPr>
        <p:txBody>
          <a:bodyPr lIns="0" tIns="0" bIns="182880" anchor="ctr"/>
          <a:lstStyle/>
          <a:p>
            <a:pPr lvl="0" algn="l" rtl="0">
              <a:spcBef>
                <a:spcPts val="600"/>
              </a:spcBef>
              <a:spcAft>
                <a:spcPts val="1200"/>
              </a:spcAft>
            </a:pPr>
            <a:r>
              <a:rPr lang="en-US" sz="2400" b="1" i="1" dirty="0">
                <a:solidFill>
                  <a:prstClr val="black"/>
                </a:solidFill>
                <a:latin typeface="Arial" pitchFamily="34" charset="0"/>
                <a:cs typeface="Arial" pitchFamily="34" charset="0"/>
              </a:rPr>
              <a:t>One of the greatest success stories in that past 5 years in water treatment is how very effectively </a:t>
            </a:r>
            <a:r>
              <a:rPr lang="en-US" sz="2400" b="1" i="1" u="sng" dirty="0">
                <a:solidFill>
                  <a:prstClr val="black"/>
                </a:solidFill>
                <a:latin typeface="Arial" pitchFamily="34" charset="0"/>
                <a:cs typeface="Arial" pitchFamily="34" charset="0"/>
              </a:rPr>
              <a:t>UV energy </a:t>
            </a:r>
            <a:r>
              <a:rPr lang="en-US" sz="2400" b="1" i="1" dirty="0">
                <a:solidFill>
                  <a:prstClr val="black"/>
                </a:solidFill>
                <a:latin typeface="Arial" pitchFamily="34" charset="0"/>
                <a:cs typeface="Arial" pitchFamily="34" charset="0"/>
              </a:rPr>
              <a:t>is at used to </a:t>
            </a:r>
            <a:r>
              <a:rPr lang="en-US" sz="2400" b="1" i="1" u="sng" dirty="0">
                <a:solidFill>
                  <a:prstClr val="black"/>
                </a:solidFill>
                <a:latin typeface="Arial" pitchFamily="34" charset="0"/>
                <a:cs typeface="Arial" pitchFamily="34" charset="0"/>
              </a:rPr>
              <a:t>Dechlorinate</a:t>
            </a:r>
            <a:r>
              <a:rPr lang="en-US" sz="2400" b="1" i="1" dirty="0">
                <a:solidFill>
                  <a:prstClr val="black"/>
                </a:solidFill>
                <a:latin typeface="Arial" pitchFamily="34" charset="0"/>
                <a:cs typeface="Arial" pitchFamily="34" charset="0"/>
              </a:rPr>
              <a:t> - chlorinated feed and process waters. </a:t>
            </a:r>
            <a:endParaRPr lang="en-US" sz="2400" b="1" i="1" dirty="0">
              <a:solidFill>
                <a:prstClr val="black"/>
              </a:solidFill>
              <a:latin typeface="Arial" pitchFamily="34" charset="0"/>
              <a:cs typeface="Arial" pitchFamily="34" charset="0"/>
            </a:endParaRPr>
          </a:p>
        </p:txBody>
      </p:sp>
      <p:sp>
        <p:nvSpPr>
          <p:cNvPr id="4" name="Text Placeholder 3"/>
          <p:cNvSpPr>
            <a:spLocks noGrp="1"/>
          </p:cNvSpPr>
          <p:nvPr>
            <p:ph type="body" sz="quarter" idx="10"/>
          </p:nvPr>
        </p:nvSpPr>
        <p:spPr>
          <a:xfrm>
            <a:off x="0" y="0"/>
            <a:ext cx="9144000" cy="1052736"/>
          </a:xfrm>
          <a:solidFill>
            <a:srgbClr val="AFB0C3"/>
          </a:solidFill>
        </p:spPr>
        <p:txBody>
          <a:bodyPr anchor="ctr"/>
          <a:lstStyle/>
          <a:p>
            <a:pPr marL="0" algn="ctr">
              <a:spcBef>
                <a:spcPts val="0"/>
              </a:spcBef>
            </a:pPr>
            <a:r>
              <a:rPr lang="en-US" sz="3200" dirty="0" smtClean="0"/>
              <a:t>Why did we Dechlorinate with </a:t>
            </a:r>
            <a:r>
              <a:rPr lang="en-US" dirty="0" smtClean="0"/>
              <a:t>Carbon in the    first place?  </a:t>
            </a:r>
            <a:endParaRPr lang="en-US" dirty="0"/>
          </a:p>
        </p:txBody>
      </p:sp>
      <p:sp>
        <p:nvSpPr>
          <p:cNvPr id="3" name="Rectangle 2"/>
          <p:cNvSpPr/>
          <p:nvPr/>
        </p:nvSpPr>
        <p:spPr>
          <a:xfrm>
            <a:off x="89930" y="2780928"/>
            <a:ext cx="8901684" cy="2349361"/>
          </a:xfrm>
          <a:prstGeom prst="rect">
            <a:avLst/>
          </a:prstGeom>
          <a:solidFill>
            <a:srgbClr val="003300"/>
          </a:solidFill>
        </p:spPr>
        <p:txBody>
          <a:bodyPr wrap="square">
            <a:spAutoFit/>
          </a:bodyPr>
          <a:lstStyle/>
          <a:p>
            <a:pPr marL="342900" lvl="0" indent="-342900" algn="l" rtl="0">
              <a:lnSpc>
                <a:spcPts val="2200"/>
              </a:lnSpc>
              <a:spcBef>
                <a:spcPts val="600"/>
              </a:spcBef>
              <a:spcAft>
                <a:spcPts val="1200"/>
              </a:spcAft>
              <a:buFont typeface="Arial" pitchFamily="34" charset="0"/>
              <a:buChar char="•"/>
            </a:pPr>
            <a:r>
              <a:rPr lang="en-US" sz="2400" b="1" i="1" dirty="0" smtClean="0">
                <a:solidFill>
                  <a:schemeClr val="bg1">
                    <a:lumMod val="20000"/>
                    <a:lumOff val="80000"/>
                  </a:schemeClr>
                </a:solidFill>
                <a:latin typeface="Arial" pitchFamily="34" charset="0"/>
                <a:cs typeface="Arial" pitchFamily="34" charset="0"/>
              </a:rPr>
              <a:t>The proven </a:t>
            </a:r>
            <a:r>
              <a:rPr lang="en-US" sz="2400" b="1" i="1" dirty="0">
                <a:solidFill>
                  <a:schemeClr val="bg1">
                    <a:lumMod val="20000"/>
                    <a:lumOff val="80000"/>
                  </a:schemeClr>
                </a:solidFill>
                <a:latin typeface="Arial" pitchFamily="34" charset="0"/>
                <a:cs typeface="Arial" pitchFamily="34" charset="0"/>
              </a:rPr>
              <a:t>practice of dechlorination with UV incorporates an  unrivaled level of disinfection but due to the extremely high UV dose (at 270-300 nm) that is required to actually break the free chlorine bonds, all UV reactors that where properly sized and effectively used for this application have been very large and extremely expensive for all but the most critical pharmaceutical and high tech applications. </a:t>
            </a:r>
          </a:p>
        </p:txBody>
      </p:sp>
      <p:sp>
        <p:nvSpPr>
          <p:cNvPr id="6" name="Rectangle 5"/>
          <p:cNvSpPr/>
          <p:nvPr/>
        </p:nvSpPr>
        <p:spPr>
          <a:xfrm>
            <a:off x="108650" y="5301208"/>
            <a:ext cx="8135757" cy="1220847"/>
          </a:xfrm>
          <a:prstGeom prst="rect">
            <a:avLst/>
          </a:prstGeom>
        </p:spPr>
        <p:txBody>
          <a:bodyPr wrap="square">
            <a:spAutoFit/>
          </a:bodyPr>
          <a:lstStyle/>
          <a:p>
            <a:pPr marL="342900" lvl="0" indent="-342900" algn="l" rtl="0">
              <a:lnSpc>
                <a:spcPts val="2200"/>
              </a:lnSpc>
              <a:spcBef>
                <a:spcPts val="600"/>
              </a:spcBef>
              <a:spcAft>
                <a:spcPts val="1200"/>
              </a:spcAft>
              <a:buFont typeface="Arial" pitchFamily="34" charset="0"/>
              <a:buChar char="•"/>
            </a:pPr>
            <a:r>
              <a:rPr lang="en-US" sz="2400" b="1" i="1" dirty="0" smtClean="0">
                <a:solidFill>
                  <a:prstClr val="black"/>
                </a:solidFill>
                <a:latin typeface="Arial" pitchFamily="34" charset="0"/>
                <a:cs typeface="Arial" pitchFamily="34" charset="0"/>
              </a:rPr>
              <a:t>Atlantium Medium Pressure HOD makes this application a cost effective alternative carbon filtration in the Dairy Industry through </a:t>
            </a:r>
            <a:r>
              <a:rPr lang="en-US" sz="2400" b="1" i="1" u="sng" dirty="0" smtClean="0">
                <a:solidFill>
                  <a:prstClr val="black"/>
                </a:solidFill>
                <a:latin typeface="Arial" pitchFamily="34" charset="0"/>
                <a:cs typeface="Arial" pitchFamily="34" charset="0"/>
              </a:rPr>
              <a:t>Total Internal Reflectance</a:t>
            </a:r>
            <a:r>
              <a:rPr lang="en-US" sz="2400" b="1" i="1" dirty="0" smtClean="0">
                <a:solidFill>
                  <a:prstClr val="black"/>
                </a:solidFill>
                <a:latin typeface="Arial" pitchFamily="34" charset="0"/>
                <a:cs typeface="Arial" pitchFamily="34" charset="0"/>
              </a:rPr>
              <a:t>™ </a:t>
            </a:r>
          </a:p>
        </p:txBody>
      </p:sp>
    </p:spTree>
    <p:extLst>
      <p:ext uri="{BB962C8B-B14F-4D97-AF65-F5344CB8AC3E}">
        <p14:creationId xmlns:p14="http://schemas.microsoft.com/office/powerpoint/2010/main" val="256050105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89930" y="1268760"/>
            <a:ext cx="8901684" cy="4536504"/>
          </a:xfrm>
          <a:prstGeom prst="rect">
            <a:avLst/>
          </a:prstGeom>
          <a:noFill/>
          <a:ln w="19050">
            <a:solidFill>
              <a:srgbClr val="0000FF"/>
            </a:solidFill>
            <a:miter lim="800000"/>
            <a:headEnd/>
            <a:tailEnd/>
          </a:ln>
          <a:effectLst/>
        </p:spPr>
        <p:txBody>
          <a:bodyPr lIns="0" tIns="0" bIns="182880" anchor="ctr"/>
          <a:lstStyle/>
          <a:p>
            <a:pPr lvl="0" algn="l" rtl="0">
              <a:spcBef>
                <a:spcPts val="600"/>
              </a:spcBef>
              <a:spcAft>
                <a:spcPts val="1200"/>
              </a:spcAft>
            </a:pPr>
            <a:r>
              <a:rPr lang="en-US" sz="2400" b="1" i="1" dirty="0" smtClean="0">
                <a:solidFill>
                  <a:prstClr val="black"/>
                </a:solidFill>
                <a:latin typeface="Arial" pitchFamily="34" charset="0"/>
                <a:cs typeface="Arial" pitchFamily="34" charset="0"/>
              </a:rPr>
              <a:t>Problems with the early UV dechlorination applications:</a:t>
            </a:r>
          </a:p>
          <a:p>
            <a:pPr marL="342900" lvl="0" indent="-342900" algn="l" rtl="0">
              <a:spcBef>
                <a:spcPts val="600"/>
              </a:spcBef>
              <a:spcAft>
                <a:spcPts val="1200"/>
              </a:spcAft>
              <a:buFont typeface="Arial" pitchFamily="34" charset="0"/>
              <a:buChar char="•"/>
            </a:pPr>
            <a:r>
              <a:rPr lang="en-US" sz="2400" b="1" i="1" dirty="0" smtClean="0">
                <a:solidFill>
                  <a:prstClr val="black"/>
                </a:solidFill>
                <a:latin typeface="Arial" pitchFamily="34" charset="0"/>
                <a:cs typeface="Arial" pitchFamily="34" charset="0"/>
              </a:rPr>
              <a:t>Water pH dependent</a:t>
            </a:r>
          </a:p>
          <a:p>
            <a:pPr marL="342900" lvl="0" indent="-342900" algn="l" rtl="0">
              <a:spcBef>
                <a:spcPts val="600"/>
              </a:spcBef>
              <a:spcAft>
                <a:spcPts val="1200"/>
              </a:spcAft>
              <a:buFont typeface="Arial" pitchFamily="34" charset="0"/>
              <a:buChar char="•"/>
            </a:pPr>
            <a:r>
              <a:rPr lang="en-US" sz="2400" b="1" i="1" dirty="0" smtClean="0">
                <a:solidFill>
                  <a:prstClr val="black"/>
                </a:solidFill>
                <a:latin typeface="Arial" pitchFamily="34" charset="0"/>
                <a:cs typeface="Arial" pitchFamily="34" charset="0"/>
              </a:rPr>
              <a:t>Water temperature dependent</a:t>
            </a:r>
          </a:p>
          <a:p>
            <a:pPr marL="342900" lvl="0" indent="-342900" algn="l" rtl="0">
              <a:spcBef>
                <a:spcPts val="600"/>
              </a:spcBef>
              <a:spcAft>
                <a:spcPts val="1200"/>
              </a:spcAft>
              <a:buFont typeface="Arial" pitchFamily="34" charset="0"/>
              <a:buChar char="•"/>
            </a:pPr>
            <a:r>
              <a:rPr lang="en-US" sz="2400" b="1" i="1" dirty="0" smtClean="0">
                <a:solidFill>
                  <a:prstClr val="black"/>
                </a:solidFill>
                <a:latin typeface="Arial" pitchFamily="34" charset="0"/>
                <a:cs typeface="Arial" pitchFamily="34" charset="0"/>
              </a:rPr>
              <a:t>Excess Heat from the LP lamps</a:t>
            </a:r>
          </a:p>
          <a:p>
            <a:pPr marL="342900" indent="-342900" algn="l" rtl="0">
              <a:spcBef>
                <a:spcPts val="600"/>
              </a:spcBef>
              <a:spcAft>
                <a:spcPts val="1200"/>
              </a:spcAft>
              <a:buFont typeface="Arial" pitchFamily="34" charset="0"/>
              <a:buChar char="•"/>
            </a:pPr>
            <a:r>
              <a:rPr lang="en-US" sz="2400" b="1" i="1" dirty="0">
                <a:solidFill>
                  <a:prstClr val="black"/>
                </a:solidFill>
                <a:latin typeface="Arial" pitchFamily="34" charset="0"/>
                <a:cs typeface="Arial" pitchFamily="34" charset="0"/>
              </a:rPr>
              <a:t>Excess </a:t>
            </a:r>
            <a:r>
              <a:rPr lang="en-US" sz="2400" b="1" i="1" dirty="0" smtClean="0">
                <a:solidFill>
                  <a:prstClr val="black"/>
                </a:solidFill>
                <a:latin typeface="Arial" pitchFamily="34" charset="0"/>
                <a:cs typeface="Arial" pitchFamily="34" charset="0"/>
              </a:rPr>
              <a:t>energy </a:t>
            </a:r>
            <a:r>
              <a:rPr lang="en-US" sz="2400" b="1" i="1" dirty="0">
                <a:solidFill>
                  <a:prstClr val="black"/>
                </a:solidFill>
                <a:latin typeface="Arial" pitchFamily="34" charset="0"/>
                <a:cs typeface="Arial" pitchFamily="34" charset="0"/>
              </a:rPr>
              <a:t>draw </a:t>
            </a:r>
            <a:r>
              <a:rPr lang="en-US" sz="2400" b="1" i="1" dirty="0" smtClean="0">
                <a:solidFill>
                  <a:prstClr val="black"/>
                </a:solidFill>
                <a:latin typeface="Arial" pitchFamily="34" charset="0"/>
                <a:cs typeface="Arial" pitchFamily="34" charset="0"/>
              </a:rPr>
              <a:t>LP lamps</a:t>
            </a:r>
          </a:p>
          <a:p>
            <a:pPr marL="342900" indent="-342900" algn="l" rtl="0">
              <a:spcBef>
                <a:spcPts val="600"/>
              </a:spcBef>
              <a:spcAft>
                <a:spcPts val="1200"/>
              </a:spcAft>
              <a:buFont typeface="Arial" pitchFamily="34" charset="0"/>
              <a:buChar char="•"/>
            </a:pPr>
            <a:r>
              <a:rPr lang="en-US" sz="2400" b="1" i="1" dirty="0" smtClean="0">
                <a:solidFill>
                  <a:prstClr val="black"/>
                </a:solidFill>
                <a:latin typeface="Arial" pitchFamily="34" charset="0"/>
                <a:cs typeface="Arial" pitchFamily="34" charset="0"/>
              </a:rPr>
              <a:t>UV system very large and VERY expensive</a:t>
            </a:r>
          </a:p>
          <a:p>
            <a:pPr lvl="0" algn="l" rtl="0">
              <a:spcBef>
                <a:spcPts val="600"/>
              </a:spcBef>
              <a:spcAft>
                <a:spcPts val="1200"/>
              </a:spcAft>
            </a:pPr>
            <a:endParaRPr lang="en-US" sz="2400" b="1" i="1" dirty="0">
              <a:solidFill>
                <a:prstClr val="black"/>
              </a:solidFill>
              <a:latin typeface="Arial" pitchFamily="34" charset="0"/>
              <a:cs typeface="Arial" pitchFamily="34" charset="0"/>
            </a:endParaRPr>
          </a:p>
        </p:txBody>
      </p:sp>
      <p:sp>
        <p:nvSpPr>
          <p:cNvPr id="4" name="Text Placeholder 3"/>
          <p:cNvSpPr>
            <a:spLocks noGrp="1"/>
          </p:cNvSpPr>
          <p:nvPr>
            <p:ph type="body" sz="quarter" idx="10"/>
          </p:nvPr>
        </p:nvSpPr>
        <p:spPr>
          <a:xfrm>
            <a:off x="0" y="0"/>
            <a:ext cx="9144000" cy="1052736"/>
          </a:xfrm>
          <a:solidFill>
            <a:srgbClr val="AFB0C3"/>
          </a:solidFill>
        </p:spPr>
        <p:txBody>
          <a:bodyPr anchor="ctr"/>
          <a:lstStyle/>
          <a:p>
            <a:pPr marL="0" algn="ctr">
              <a:spcBef>
                <a:spcPts val="0"/>
              </a:spcBef>
            </a:pPr>
            <a:r>
              <a:rPr lang="en-US" sz="3200" dirty="0" smtClean="0"/>
              <a:t>Why did we Dechlorinate with </a:t>
            </a:r>
            <a:r>
              <a:rPr lang="en-US" dirty="0" smtClean="0"/>
              <a:t>Carbon in the first place? Continued</a:t>
            </a:r>
            <a:endParaRPr lang="en-US" dirty="0"/>
          </a:p>
        </p:txBody>
      </p:sp>
      <p:sp>
        <p:nvSpPr>
          <p:cNvPr id="5" name="Right Brace 4"/>
          <p:cNvSpPr/>
          <p:nvPr/>
        </p:nvSpPr>
        <p:spPr bwMode="auto">
          <a:xfrm>
            <a:off x="4929949" y="3328489"/>
            <a:ext cx="360040" cy="1044116"/>
          </a:xfrm>
          <a:prstGeom prst="rightBrac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5289989" y="2920559"/>
            <a:ext cx="3384376" cy="1477328"/>
          </a:xfrm>
          <a:prstGeom prst="rect">
            <a:avLst/>
          </a:prstGeom>
          <a:noFill/>
        </p:spPr>
        <p:txBody>
          <a:bodyPr wrap="square" rtlCol="0">
            <a:spAutoFit/>
          </a:bodyPr>
          <a:lstStyle/>
          <a:p>
            <a:r>
              <a:rPr lang="en-US" dirty="0" smtClean="0"/>
              <a:t>Low Pressure Lamps are very inefficient at Dechlorination as they produce 254 nm light while the ideal dechlorination wavelength are 270-300nm! </a:t>
            </a:r>
            <a:endParaRPr lang="en-US" dirty="0"/>
          </a:p>
        </p:txBody>
      </p:sp>
    </p:spTree>
    <p:extLst>
      <p:ext uri="{BB962C8B-B14F-4D97-AF65-F5344CB8AC3E}">
        <p14:creationId xmlns:p14="http://schemas.microsoft.com/office/powerpoint/2010/main" val="3267743174"/>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10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1000" fill="hold"/>
                                        <p:tgtEl>
                                          <p:spTgt spid="15">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1000" fill="hold"/>
                                        <p:tgtEl>
                                          <p:spTgt spid="15">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additive="base">
                                        <p:cTn id="31" dur="1000" fill="hold"/>
                                        <p:tgtEl>
                                          <p:spTgt spid="15">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 calcmode="lin" valueType="num">
                                      <p:cBhvr additive="base">
                                        <p:cTn id="37" dur="1000" fill="hold"/>
                                        <p:tgtEl>
                                          <p:spTgt spid="15">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89930" y="1268760"/>
            <a:ext cx="8901684" cy="4536504"/>
          </a:xfrm>
          <a:prstGeom prst="rect">
            <a:avLst/>
          </a:prstGeom>
          <a:noFill/>
          <a:ln w="19050">
            <a:noFill/>
            <a:miter lim="800000"/>
            <a:headEnd/>
            <a:tailEnd/>
          </a:ln>
          <a:effectLst/>
        </p:spPr>
        <p:txBody>
          <a:bodyPr lIns="0" tIns="0" bIns="182880" anchor="ctr"/>
          <a:lstStyle/>
          <a:p>
            <a:pPr lvl="0" algn="l" rtl="0">
              <a:spcBef>
                <a:spcPts val="600"/>
              </a:spcBef>
              <a:spcAft>
                <a:spcPts val="1200"/>
              </a:spcAft>
            </a:pPr>
            <a:endParaRPr lang="en-US" sz="2400" b="1" i="1" dirty="0">
              <a:solidFill>
                <a:prstClr val="black"/>
              </a:solidFill>
              <a:latin typeface="Arial" pitchFamily="34" charset="0"/>
              <a:cs typeface="Arial" pitchFamily="34" charset="0"/>
            </a:endParaRPr>
          </a:p>
        </p:txBody>
      </p:sp>
      <p:sp>
        <p:nvSpPr>
          <p:cNvPr id="4" name="Text Placeholder 3"/>
          <p:cNvSpPr>
            <a:spLocks noGrp="1"/>
          </p:cNvSpPr>
          <p:nvPr>
            <p:ph type="body" sz="quarter" idx="10"/>
          </p:nvPr>
        </p:nvSpPr>
        <p:spPr>
          <a:xfrm>
            <a:off x="0" y="0"/>
            <a:ext cx="9144000" cy="1052736"/>
          </a:xfrm>
          <a:solidFill>
            <a:srgbClr val="AFB0C3"/>
          </a:solidFill>
        </p:spPr>
        <p:txBody>
          <a:bodyPr anchor="ctr"/>
          <a:lstStyle/>
          <a:p>
            <a:pPr algn="ctr"/>
            <a:r>
              <a:rPr lang="en-US" dirty="0"/>
              <a:t>Basic Chemistry associated with Chlorine in water</a:t>
            </a:r>
          </a:p>
          <a:p>
            <a:pPr algn="ctr"/>
            <a:r>
              <a:rPr lang="en-US" dirty="0"/>
              <a:t>The three Free-Chlorine components </a:t>
            </a:r>
          </a:p>
        </p:txBody>
      </p:sp>
      <p:grpSp>
        <p:nvGrpSpPr>
          <p:cNvPr id="6" name="Group 17"/>
          <p:cNvGrpSpPr/>
          <p:nvPr/>
        </p:nvGrpSpPr>
        <p:grpSpPr>
          <a:xfrm>
            <a:off x="7173166" y="1261480"/>
            <a:ext cx="1437821" cy="4677736"/>
            <a:chOff x="7363279" y="1651000"/>
            <a:chExt cx="1437821" cy="4677736"/>
          </a:xfrm>
        </p:grpSpPr>
        <p:pic>
          <p:nvPicPr>
            <p:cNvPr id="8" name="Picture 2" descr="chlorine molecules on a textured yellow background"/>
            <p:cNvPicPr>
              <a:picLocks noChangeAspect="1" noChangeArrowheads="1"/>
            </p:cNvPicPr>
            <p:nvPr/>
          </p:nvPicPr>
          <p:blipFill>
            <a:blip r:embed="rId2" cstate="print"/>
            <a:srcRect/>
            <a:stretch>
              <a:fillRect/>
            </a:stretch>
          </p:blipFill>
          <p:spPr bwMode="auto">
            <a:xfrm>
              <a:off x="7363279" y="1651000"/>
              <a:ext cx="1374321" cy="1282700"/>
            </a:xfrm>
            <a:prstGeom prst="rect">
              <a:avLst/>
            </a:prstGeom>
            <a:noFill/>
            <a:ln w="19050">
              <a:solidFill>
                <a:srgbClr val="FF33CC"/>
              </a:solidFill>
            </a:ln>
          </p:spPr>
        </p:pic>
        <p:pic>
          <p:nvPicPr>
            <p:cNvPr id="9" name="Picture 4" descr="http://rpmedia.ask.com/ts%3Fu%3D/wikipedia/commons/thumb/e/e9/Hypochlorous-acid-3D-vdW.png/150px-Hypochlorous-acid-3D-vdW.png">
              <a:hlinkClick r:id="rId3"/>
            </p:cNvPr>
            <p:cNvPicPr>
              <a:picLocks noChangeAspect="1" noChangeArrowheads="1"/>
            </p:cNvPicPr>
            <p:nvPr/>
          </p:nvPicPr>
          <p:blipFill>
            <a:blip r:embed="rId4" cstate="print"/>
            <a:srcRect/>
            <a:stretch>
              <a:fillRect/>
            </a:stretch>
          </p:blipFill>
          <p:spPr bwMode="auto">
            <a:xfrm>
              <a:off x="7369175" y="3441700"/>
              <a:ext cx="1428750" cy="1123950"/>
            </a:xfrm>
            <a:prstGeom prst="rect">
              <a:avLst/>
            </a:prstGeom>
            <a:noFill/>
            <a:ln w="19050">
              <a:solidFill>
                <a:srgbClr val="FF33CC"/>
              </a:solidFill>
            </a:ln>
          </p:spPr>
        </p:pic>
        <p:pic>
          <p:nvPicPr>
            <p:cNvPr id="10" name="Picture 6" descr="http://upload.wikimedia.org/wikipedia/commons/5/5c/Hypochlorite-ion-3D-vdW.png"/>
            <p:cNvPicPr>
              <a:picLocks noChangeAspect="1" noChangeArrowheads="1"/>
            </p:cNvPicPr>
            <p:nvPr/>
          </p:nvPicPr>
          <p:blipFill>
            <a:blip r:embed="rId5" cstate="print"/>
            <a:srcRect/>
            <a:stretch>
              <a:fillRect/>
            </a:stretch>
          </p:blipFill>
          <p:spPr bwMode="auto">
            <a:xfrm flipH="1">
              <a:off x="7404100" y="5263581"/>
              <a:ext cx="1397000" cy="1065155"/>
            </a:xfrm>
            <a:prstGeom prst="rect">
              <a:avLst/>
            </a:prstGeom>
            <a:noFill/>
            <a:ln w="19050">
              <a:solidFill>
                <a:srgbClr val="FF33CC"/>
              </a:solidFill>
            </a:ln>
          </p:spPr>
        </p:pic>
      </p:grpSp>
      <p:grpSp>
        <p:nvGrpSpPr>
          <p:cNvPr id="11" name="Group 16"/>
          <p:cNvGrpSpPr/>
          <p:nvPr/>
        </p:nvGrpSpPr>
        <p:grpSpPr>
          <a:xfrm>
            <a:off x="7282546" y="1589304"/>
            <a:ext cx="1099455" cy="4057723"/>
            <a:chOff x="7282546" y="1589304"/>
            <a:chExt cx="1099455" cy="4057723"/>
          </a:xfrm>
        </p:grpSpPr>
        <p:sp>
          <p:nvSpPr>
            <p:cNvPr id="12" name="TextBox 11"/>
            <p:cNvSpPr txBox="1"/>
            <p:nvPr/>
          </p:nvSpPr>
          <p:spPr>
            <a:xfrm>
              <a:off x="7892145" y="1828800"/>
              <a:ext cx="380998" cy="400110"/>
            </a:xfrm>
            <a:prstGeom prst="rect">
              <a:avLst/>
            </a:prstGeom>
            <a:noFill/>
          </p:spPr>
          <p:txBody>
            <a:bodyPr wrap="square" rtlCol="0">
              <a:spAutoFit/>
            </a:bodyPr>
            <a:lstStyle/>
            <a:p>
              <a:pPr algn="l" rtl="0" eaLnBrk="0" fontAlgn="base" hangingPunct="0">
                <a:spcBef>
                  <a:spcPct val="0"/>
                </a:spcBef>
                <a:spcAft>
                  <a:spcPct val="0"/>
                </a:spcAft>
              </a:pPr>
              <a:r>
                <a:rPr lang="en-US" sz="2000" b="1" dirty="0" smtClean="0">
                  <a:solidFill>
                    <a:srgbClr val="000066"/>
                  </a:solidFill>
                </a:rPr>
                <a:t>Cl</a:t>
              </a:r>
              <a:endParaRPr lang="en-US" sz="2000" b="1" dirty="0">
                <a:solidFill>
                  <a:srgbClr val="000066"/>
                </a:solidFill>
              </a:endParaRPr>
            </a:p>
          </p:txBody>
        </p:sp>
        <p:sp>
          <p:nvSpPr>
            <p:cNvPr id="13" name="TextBox 12"/>
            <p:cNvSpPr txBox="1"/>
            <p:nvPr/>
          </p:nvSpPr>
          <p:spPr>
            <a:xfrm>
              <a:off x="7532903" y="1589304"/>
              <a:ext cx="380998" cy="400110"/>
            </a:xfrm>
            <a:prstGeom prst="rect">
              <a:avLst/>
            </a:prstGeom>
            <a:noFill/>
          </p:spPr>
          <p:txBody>
            <a:bodyPr wrap="square" rtlCol="0">
              <a:spAutoFit/>
            </a:bodyPr>
            <a:lstStyle/>
            <a:p>
              <a:pPr algn="l" rtl="0" eaLnBrk="0" fontAlgn="base" hangingPunct="0">
                <a:spcBef>
                  <a:spcPct val="0"/>
                </a:spcBef>
                <a:spcAft>
                  <a:spcPct val="0"/>
                </a:spcAft>
              </a:pPr>
              <a:r>
                <a:rPr lang="en-US" sz="2000" b="1" dirty="0" smtClean="0">
                  <a:solidFill>
                    <a:srgbClr val="000066"/>
                  </a:solidFill>
                </a:rPr>
                <a:t>Cl</a:t>
              </a:r>
              <a:endParaRPr lang="en-US" sz="2000" b="1" dirty="0">
                <a:solidFill>
                  <a:srgbClr val="000066"/>
                </a:solidFill>
              </a:endParaRPr>
            </a:p>
          </p:txBody>
        </p:sp>
        <p:sp>
          <p:nvSpPr>
            <p:cNvPr id="14" name="TextBox 13"/>
            <p:cNvSpPr txBox="1"/>
            <p:nvPr/>
          </p:nvSpPr>
          <p:spPr>
            <a:xfrm>
              <a:off x="8001003" y="3494314"/>
              <a:ext cx="380998" cy="400110"/>
            </a:xfrm>
            <a:prstGeom prst="rect">
              <a:avLst/>
            </a:prstGeom>
            <a:noFill/>
          </p:spPr>
          <p:txBody>
            <a:bodyPr wrap="square" rtlCol="0">
              <a:spAutoFit/>
            </a:bodyPr>
            <a:lstStyle/>
            <a:p>
              <a:pPr algn="l" rtl="0" eaLnBrk="0" fontAlgn="base" hangingPunct="0">
                <a:spcBef>
                  <a:spcPct val="0"/>
                </a:spcBef>
                <a:spcAft>
                  <a:spcPct val="0"/>
                </a:spcAft>
              </a:pPr>
              <a:r>
                <a:rPr lang="en-US" sz="2000" b="1" dirty="0" smtClean="0">
                  <a:solidFill>
                    <a:srgbClr val="000066"/>
                  </a:solidFill>
                </a:rPr>
                <a:t>Cl</a:t>
              </a:r>
              <a:endParaRPr lang="en-US" sz="2000" b="1" dirty="0">
                <a:solidFill>
                  <a:srgbClr val="000066"/>
                </a:solidFill>
              </a:endParaRPr>
            </a:p>
          </p:txBody>
        </p:sp>
        <p:sp>
          <p:nvSpPr>
            <p:cNvPr id="16" name="TextBox 15"/>
            <p:cNvSpPr txBox="1"/>
            <p:nvPr/>
          </p:nvSpPr>
          <p:spPr>
            <a:xfrm>
              <a:off x="7946574" y="5246917"/>
              <a:ext cx="380998" cy="400110"/>
            </a:xfrm>
            <a:prstGeom prst="rect">
              <a:avLst/>
            </a:prstGeom>
            <a:noFill/>
          </p:spPr>
          <p:txBody>
            <a:bodyPr wrap="square" rtlCol="0">
              <a:spAutoFit/>
            </a:bodyPr>
            <a:lstStyle/>
            <a:p>
              <a:pPr algn="l" rtl="0" eaLnBrk="0" fontAlgn="base" hangingPunct="0">
                <a:spcBef>
                  <a:spcPct val="0"/>
                </a:spcBef>
                <a:spcAft>
                  <a:spcPct val="0"/>
                </a:spcAft>
              </a:pPr>
              <a:r>
                <a:rPr lang="en-US" sz="2000" b="1" dirty="0" smtClean="0">
                  <a:solidFill>
                    <a:srgbClr val="000066"/>
                  </a:solidFill>
                </a:rPr>
                <a:t>Cl</a:t>
              </a:r>
              <a:endParaRPr lang="en-US" sz="2000" b="1" dirty="0">
                <a:solidFill>
                  <a:srgbClr val="000066"/>
                </a:solidFill>
              </a:endParaRPr>
            </a:p>
          </p:txBody>
        </p:sp>
        <p:sp>
          <p:nvSpPr>
            <p:cNvPr id="17" name="TextBox 16"/>
            <p:cNvSpPr txBox="1"/>
            <p:nvPr/>
          </p:nvSpPr>
          <p:spPr>
            <a:xfrm>
              <a:off x="7554688" y="3222172"/>
              <a:ext cx="380998" cy="400110"/>
            </a:xfrm>
            <a:prstGeom prst="rect">
              <a:avLst/>
            </a:prstGeom>
            <a:noFill/>
          </p:spPr>
          <p:txBody>
            <a:bodyPr wrap="square" rtlCol="0">
              <a:spAutoFit/>
            </a:bodyPr>
            <a:lstStyle/>
            <a:p>
              <a:pPr algn="l" rtl="0" eaLnBrk="0" fontAlgn="base" hangingPunct="0">
                <a:spcBef>
                  <a:spcPct val="0"/>
                </a:spcBef>
                <a:spcAft>
                  <a:spcPct val="0"/>
                </a:spcAft>
              </a:pPr>
              <a:r>
                <a:rPr lang="en-US" sz="2000" b="1" dirty="0" smtClean="0">
                  <a:solidFill>
                    <a:srgbClr val="000066"/>
                  </a:solidFill>
                </a:rPr>
                <a:t>O</a:t>
              </a:r>
              <a:endParaRPr lang="en-US" sz="2000" b="1" dirty="0">
                <a:solidFill>
                  <a:srgbClr val="000066"/>
                </a:solidFill>
              </a:endParaRPr>
            </a:p>
          </p:txBody>
        </p:sp>
        <p:sp>
          <p:nvSpPr>
            <p:cNvPr id="18" name="TextBox 17"/>
            <p:cNvSpPr txBox="1"/>
            <p:nvPr/>
          </p:nvSpPr>
          <p:spPr>
            <a:xfrm>
              <a:off x="7369631" y="5181601"/>
              <a:ext cx="380998" cy="400110"/>
            </a:xfrm>
            <a:prstGeom prst="rect">
              <a:avLst/>
            </a:prstGeom>
            <a:noFill/>
          </p:spPr>
          <p:txBody>
            <a:bodyPr wrap="square" rtlCol="0">
              <a:spAutoFit/>
            </a:bodyPr>
            <a:lstStyle/>
            <a:p>
              <a:pPr algn="l" rtl="0" eaLnBrk="0" fontAlgn="base" hangingPunct="0">
                <a:spcBef>
                  <a:spcPct val="0"/>
                </a:spcBef>
                <a:spcAft>
                  <a:spcPct val="0"/>
                </a:spcAft>
              </a:pPr>
              <a:r>
                <a:rPr lang="en-US" sz="2000" b="1" dirty="0" smtClean="0">
                  <a:solidFill>
                    <a:srgbClr val="000066"/>
                  </a:solidFill>
                </a:rPr>
                <a:t>O</a:t>
              </a:r>
              <a:endParaRPr lang="en-US" sz="2000" b="1" dirty="0">
                <a:solidFill>
                  <a:srgbClr val="000066"/>
                </a:solidFill>
              </a:endParaRPr>
            </a:p>
          </p:txBody>
        </p:sp>
        <p:sp>
          <p:nvSpPr>
            <p:cNvPr id="19" name="TextBox 18"/>
            <p:cNvSpPr txBox="1"/>
            <p:nvPr/>
          </p:nvSpPr>
          <p:spPr>
            <a:xfrm>
              <a:off x="7282546" y="3537858"/>
              <a:ext cx="380998" cy="400110"/>
            </a:xfrm>
            <a:prstGeom prst="rect">
              <a:avLst/>
            </a:prstGeom>
            <a:noFill/>
          </p:spPr>
          <p:txBody>
            <a:bodyPr wrap="square" rtlCol="0">
              <a:spAutoFit/>
            </a:bodyPr>
            <a:lstStyle/>
            <a:p>
              <a:pPr algn="l" rtl="0" eaLnBrk="0" fontAlgn="base" hangingPunct="0">
                <a:spcBef>
                  <a:spcPct val="0"/>
                </a:spcBef>
                <a:spcAft>
                  <a:spcPct val="0"/>
                </a:spcAft>
              </a:pPr>
              <a:r>
                <a:rPr lang="en-US" sz="2000" b="1" dirty="0" smtClean="0">
                  <a:solidFill>
                    <a:srgbClr val="000066"/>
                  </a:solidFill>
                </a:rPr>
                <a:t>H</a:t>
              </a:r>
              <a:endParaRPr lang="en-US" sz="2000" b="1" dirty="0">
                <a:solidFill>
                  <a:srgbClr val="000066"/>
                </a:solidFill>
              </a:endParaRPr>
            </a:p>
          </p:txBody>
        </p:sp>
      </p:grpSp>
      <p:sp>
        <p:nvSpPr>
          <p:cNvPr id="2" name="Rectangle 1"/>
          <p:cNvSpPr/>
          <p:nvPr/>
        </p:nvSpPr>
        <p:spPr>
          <a:xfrm>
            <a:off x="228600" y="1121812"/>
            <a:ext cx="6768070" cy="4493538"/>
          </a:xfrm>
          <a:prstGeom prst="rect">
            <a:avLst/>
          </a:prstGeom>
        </p:spPr>
        <p:txBody>
          <a:bodyPr wrap="square">
            <a:spAutoFit/>
          </a:bodyPr>
          <a:lstStyle/>
          <a:p>
            <a:pPr marL="800100" lvl="1" indent="-342900" eaLnBrk="0" hangingPunct="0">
              <a:lnSpc>
                <a:spcPct val="300000"/>
              </a:lnSpc>
              <a:spcBef>
                <a:spcPts val="600"/>
              </a:spcBef>
              <a:buBlip>
                <a:blip r:embed="rId6"/>
              </a:buBlip>
            </a:pPr>
            <a:r>
              <a:rPr lang="en-US" sz="3600" b="1" dirty="0" smtClean="0">
                <a:solidFill>
                  <a:prstClr val="black"/>
                </a:solidFill>
                <a:latin typeface="Times New Roman"/>
                <a:ea typeface="Times New Roman"/>
              </a:rPr>
              <a:t> </a:t>
            </a:r>
            <a:r>
              <a:rPr lang="en-US" sz="2800" b="1" dirty="0" err="1">
                <a:solidFill>
                  <a:prstClr val="black"/>
                </a:solidFill>
                <a:latin typeface="Times New Roman"/>
                <a:ea typeface="Times New Roman"/>
              </a:rPr>
              <a:t>Hypochlorous</a:t>
            </a:r>
            <a:r>
              <a:rPr lang="en-US" sz="2800" b="1" dirty="0">
                <a:solidFill>
                  <a:prstClr val="black"/>
                </a:solidFill>
                <a:latin typeface="Times New Roman"/>
                <a:ea typeface="Times New Roman"/>
              </a:rPr>
              <a:t> Acid [HOCl]</a:t>
            </a:r>
          </a:p>
          <a:p>
            <a:pPr marL="800100" lvl="1" indent="-342900" eaLnBrk="0" hangingPunct="0">
              <a:lnSpc>
                <a:spcPct val="300000"/>
              </a:lnSpc>
              <a:spcBef>
                <a:spcPts val="600"/>
              </a:spcBef>
              <a:buBlip>
                <a:blip r:embed="rId6"/>
              </a:buBlip>
            </a:pPr>
            <a:r>
              <a:rPr lang="en-US" sz="2800" b="1" dirty="0" smtClean="0">
                <a:solidFill>
                  <a:prstClr val="black"/>
                </a:solidFill>
                <a:latin typeface="Times New Roman"/>
                <a:ea typeface="Times New Roman"/>
              </a:rPr>
              <a:t> Chlorine (“</a:t>
            </a:r>
            <a:r>
              <a:rPr lang="en-US" sz="2800" b="1" dirty="0" err="1" smtClean="0">
                <a:solidFill>
                  <a:prstClr val="black"/>
                </a:solidFill>
                <a:latin typeface="Times New Roman"/>
                <a:ea typeface="Times New Roman"/>
              </a:rPr>
              <a:t>Dichlorine</a:t>
            </a:r>
            <a:r>
              <a:rPr lang="en-US" sz="2800" b="1" dirty="0" smtClean="0">
                <a:solidFill>
                  <a:prstClr val="black"/>
                </a:solidFill>
                <a:latin typeface="Times New Roman"/>
                <a:ea typeface="Times New Roman"/>
              </a:rPr>
              <a:t>”) [Cl</a:t>
            </a:r>
            <a:r>
              <a:rPr lang="en-US" sz="2800" b="1" baseline="-25000" dirty="0" smtClean="0">
                <a:solidFill>
                  <a:prstClr val="black"/>
                </a:solidFill>
                <a:latin typeface="Times New Roman"/>
                <a:ea typeface="Times New Roman"/>
              </a:rPr>
              <a:t>2</a:t>
            </a:r>
            <a:r>
              <a:rPr lang="en-US" sz="2800" b="1" dirty="0" smtClean="0">
                <a:solidFill>
                  <a:prstClr val="black"/>
                </a:solidFill>
                <a:latin typeface="Times New Roman"/>
                <a:ea typeface="Times New Roman"/>
              </a:rPr>
              <a:t>]</a:t>
            </a:r>
          </a:p>
          <a:p>
            <a:pPr marL="800100" lvl="1" indent="-342900" eaLnBrk="0" hangingPunct="0">
              <a:lnSpc>
                <a:spcPct val="300000"/>
              </a:lnSpc>
              <a:spcBef>
                <a:spcPts val="600"/>
              </a:spcBef>
              <a:buBlip>
                <a:blip r:embed="rId6"/>
              </a:buBlip>
            </a:pPr>
            <a:r>
              <a:rPr lang="en-US" sz="2800" b="1" dirty="0" smtClean="0">
                <a:solidFill>
                  <a:prstClr val="black"/>
                </a:solidFill>
                <a:latin typeface="Times New Roman"/>
                <a:ea typeface="Times New Roman"/>
              </a:rPr>
              <a:t> </a:t>
            </a:r>
            <a:r>
              <a:rPr lang="en-US" sz="2800" b="1" dirty="0">
                <a:solidFill>
                  <a:prstClr val="black"/>
                </a:solidFill>
                <a:latin typeface="Times New Roman"/>
                <a:ea typeface="Times New Roman"/>
              </a:rPr>
              <a:t>Hypochlorite ion [OClˉ]</a:t>
            </a:r>
            <a:endParaRPr lang="he-IL" sz="2800" b="1" dirty="0">
              <a:solidFill>
                <a:prstClr val="black"/>
              </a:solidFill>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278065875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1549549" y="1063736"/>
            <a:ext cx="5970587" cy="5307596"/>
          </a:xfrm>
          <a:prstGeom prst="rect">
            <a:avLst/>
          </a:prstGeom>
          <a:solidFill>
            <a:srgbClr val="F2F2F2"/>
          </a:solidFill>
          <a:ln w="12700">
            <a:solidFill>
              <a:srgbClr val="3333FF"/>
            </a:solidFill>
            <a:miter lim="800000"/>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he-IL" sz="2000" dirty="0">
              <a:solidFill>
                <a:prstClr val="black"/>
              </a:solidFill>
            </a:endParaRPr>
          </a:p>
        </p:txBody>
      </p:sp>
      <p:grpSp>
        <p:nvGrpSpPr>
          <p:cNvPr id="2" name="Group 4"/>
          <p:cNvGrpSpPr>
            <a:grpSpLocks/>
          </p:cNvGrpSpPr>
          <p:nvPr/>
        </p:nvGrpSpPr>
        <p:grpSpPr bwMode="auto">
          <a:xfrm>
            <a:off x="1867993" y="1808797"/>
            <a:ext cx="5522623" cy="3931837"/>
            <a:chOff x="2302" y="2566"/>
            <a:chExt cx="7024" cy="4182"/>
          </a:xfrm>
        </p:grpSpPr>
        <p:grpSp>
          <p:nvGrpSpPr>
            <p:cNvPr id="3" name="Group 5"/>
            <p:cNvGrpSpPr>
              <a:grpSpLocks/>
            </p:cNvGrpSpPr>
            <p:nvPr/>
          </p:nvGrpSpPr>
          <p:grpSpPr bwMode="auto">
            <a:xfrm>
              <a:off x="2302" y="2743"/>
              <a:ext cx="6893" cy="4005"/>
              <a:chOff x="2302" y="2743"/>
              <a:chExt cx="6893" cy="4005"/>
            </a:xfrm>
          </p:grpSpPr>
          <p:sp>
            <p:nvSpPr>
              <p:cNvPr id="23" name="Rectangle 6"/>
              <p:cNvSpPr>
                <a:spLocks noChangeArrowheads="1"/>
              </p:cNvSpPr>
              <p:nvPr/>
            </p:nvSpPr>
            <p:spPr bwMode="auto">
              <a:xfrm>
                <a:off x="2302" y="6677"/>
                <a:ext cx="6893" cy="71"/>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he-IL" sz="2000">
                  <a:solidFill>
                    <a:prstClr val="black"/>
                  </a:solidFill>
                </a:endParaRPr>
              </a:p>
            </p:txBody>
          </p:sp>
          <p:sp>
            <p:nvSpPr>
              <p:cNvPr id="24" name="Rectangle 7"/>
              <p:cNvSpPr>
                <a:spLocks noChangeArrowheads="1"/>
              </p:cNvSpPr>
              <p:nvPr/>
            </p:nvSpPr>
            <p:spPr bwMode="auto">
              <a:xfrm rot="16200000">
                <a:off x="337" y="4708"/>
                <a:ext cx="4002" cy="71"/>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he-IL" sz="2000">
                  <a:solidFill>
                    <a:prstClr val="black"/>
                  </a:solidFill>
                </a:endParaRPr>
              </a:p>
            </p:txBody>
          </p:sp>
        </p:grpSp>
        <p:cxnSp>
          <p:nvCxnSpPr>
            <p:cNvPr id="21" name="AutoShape 8"/>
            <p:cNvCxnSpPr>
              <a:cxnSpLocks noChangeShapeType="1"/>
            </p:cNvCxnSpPr>
            <p:nvPr/>
          </p:nvCxnSpPr>
          <p:spPr bwMode="auto">
            <a:xfrm>
              <a:off x="8758" y="6720"/>
              <a:ext cx="568" cy="0"/>
            </a:xfrm>
            <a:prstGeom prst="straightConnector1">
              <a:avLst/>
            </a:prstGeom>
            <a:noFill/>
            <a:ln w="57150">
              <a:solidFill>
                <a:srgbClr val="000000"/>
              </a:solidFill>
              <a:round/>
              <a:headEnd/>
              <a:tailEnd type="triangle" w="med" len="med"/>
            </a:ln>
          </p:spPr>
        </p:cxnSp>
        <p:cxnSp>
          <p:nvCxnSpPr>
            <p:cNvPr id="22" name="AutoShape 9"/>
            <p:cNvCxnSpPr>
              <a:cxnSpLocks noChangeShapeType="1"/>
            </p:cNvCxnSpPr>
            <p:nvPr/>
          </p:nvCxnSpPr>
          <p:spPr bwMode="auto">
            <a:xfrm flipV="1">
              <a:off x="2339" y="2566"/>
              <a:ext cx="0" cy="304"/>
            </a:xfrm>
            <a:prstGeom prst="straightConnector1">
              <a:avLst/>
            </a:prstGeom>
            <a:noFill/>
            <a:ln w="57150">
              <a:solidFill>
                <a:srgbClr val="000000"/>
              </a:solidFill>
              <a:round/>
              <a:headEnd/>
              <a:tailEnd type="triangle" w="med" len="med"/>
            </a:ln>
          </p:spPr>
        </p:cxnSp>
      </p:grpSp>
      <p:sp>
        <p:nvSpPr>
          <p:cNvPr id="26" name="Text Box 10"/>
          <p:cNvSpPr txBox="1">
            <a:spLocks noChangeArrowheads="1"/>
          </p:cNvSpPr>
          <p:nvPr/>
        </p:nvSpPr>
        <p:spPr bwMode="auto">
          <a:xfrm>
            <a:off x="4383411" y="5852435"/>
            <a:ext cx="2982859" cy="400110"/>
          </a:xfrm>
          <a:prstGeom prst="rect">
            <a:avLst/>
          </a:prstGeom>
          <a:solidFill>
            <a:srgbClr val="66FF99"/>
          </a:solidFill>
          <a:ln w="19050">
            <a:solidFill>
              <a:srgbClr val="00B050"/>
            </a:solidFill>
            <a:miter lim="800000"/>
            <a:headEnd/>
            <a:tailEnd/>
          </a:ln>
        </p:spPr>
        <p:txBody>
          <a:bodyPr vert="horz" wrap="square" lIns="54000" tIns="45720" rIns="54000" bIns="45720" numCol="1" anchor="t" anchorCtr="0" compatLnSpc="1">
            <a:prstTxWarp prst="textNoShape">
              <a:avLst/>
            </a:prstTxWarp>
            <a:spAutoFit/>
          </a:bodyPr>
          <a:lstStyle/>
          <a:p>
            <a:pPr algn="ctr" eaLnBrk="0" fontAlgn="base" hangingPunct="0">
              <a:spcBef>
                <a:spcPct val="0"/>
              </a:spcBef>
              <a:spcAft>
                <a:spcPts val="1000"/>
              </a:spcAft>
            </a:pPr>
            <a:r>
              <a:rPr lang="en-US" sz="1600" b="1" dirty="0" smtClean="0">
                <a:solidFill>
                  <a:prstClr val="black"/>
                </a:solidFill>
                <a:ea typeface="Arial" pitchFamily="34" charset="0"/>
              </a:rPr>
              <a:t>Dissociation Coordinate (R</a:t>
            </a:r>
            <a:r>
              <a:rPr lang="en-US" sz="2000" b="1" dirty="0" smtClean="0">
                <a:solidFill>
                  <a:prstClr val="black"/>
                </a:solidFill>
                <a:ea typeface="Arial" pitchFamily="34" charset="0"/>
              </a:rPr>
              <a:t>)</a:t>
            </a:r>
            <a:endParaRPr lang="he-IL" sz="2000" dirty="0" smtClean="0">
              <a:solidFill>
                <a:prstClr val="black"/>
              </a:solidFill>
            </a:endParaRPr>
          </a:p>
        </p:txBody>
      </p:sp>
      <p:sp>
        <p:nvSpPr>
          <p:cNvPr id="27" name="Freeform 11"/>
          <p:cNvSpPr>
            <a:spLocks/>
          </p:cNvSpPr>
          <p:nvPr/>
        </p:nvSpPr>
        <p:spPr bwMode="auto">
          <a:xfrm>
            <a:off x="2101714" y="3285262"/>
            <a:ext cx="4610138" cy="2410992"/>
          </a:xfrm>
          <a:custGeom>
            <a:avLst/>
            <a:gdLst/>
            <a:ahLst/>
            <a:cxnLst>
              <a:cxn ang="0">
                <a:pos x="0" y="0"/>
              </a:cxn>
              <a:cxn ang="0">
                <a:pos x="120" y="1091"/>
              </a:cxn>
              <a:cxn ang="0">
                <a:pos x="491" y="2214"/>
              </a:cxn>
              <a:cxn ang="0">
                <a:pos x="807" y="2738"/>
              </a:cxn>
              <a:cxn ang="0">
                <a:pos x="1135" y="2738"/>
              </a:cxn>
              <a:cxn ang="0">
                <a:pos x="1331" y="2520"/>
              </a:cxn>
              <a:cxn ang="0">
                <a:pos x="1702" y="1996"/>
              </a:cxn>
              <a:cxn ang="0">
                <a:pos x="2226" y="1571"/>
              </a:cxn>
              <a:cxn ang="0">
                <a:pos x="2684" y="1363"/>
              </a:cxn>
              <a:cxn ang="0">
                <a:pos x="3240" y="1320"/>
              </a:cxn>
            </a:cxnLst>
            <a:rect l="0" t="0" r="r" b="b"/>
            <a:pathLst>
              <a:path w="3240" h="2825">
                <a:moveTo>
                  <a:pt x="0" y="0"/>
                </a:moveTo>
                <a:cubicBezTo>
                  <a:pt x="19" y="361"/>
                  <a:pt x="38" y="722"/>
                  <a:pt x="120" y="1091"/>
                </a:cubicBezTo>
                <a:cubicBezTo>
                  <a:pt x="202" y="1460"/>
                  <a:pt x="376" y="1939"/>
                  <a:pt x="491" y="2214"/>
                </a:cubicBezTo>
                <a:cubicBezTo>
                  <a:pt x="606" y="2489"/>
                  <a:pt x="700" y="2651"/>
                  <a:pt x="807" y="2738"/>
                </a:cubicBezTo>
                <a:cubicBezTo>
                  <a:pt x="914" y="2825"/>
                  <a:pt x="1048" y="2774"/>
                  <a:pt x="1135" y="2738"/>
                </a:cubicBezTo>
                <a:cubicBezTo>
                  <a:pt x="1222" y="2702"/>
                  <a:pt x="1236" y="2644"/>
                  <a:pt x="1331" y="2520"/>
                </a:cubicBezTo>
                <a:cubicBezTo>
                  <a:pt x="1426" y="2396"/>
                  <a:pt x="1553" y="2154"/>
                  <a:pt x="1702" y="1996"/>
                </a:cubicBezTo>
                <a:cubicBezTo>
                  <a:pt x="1851" y="1838"/>
                  <a:pt x="2062" y="1676"/>
                  <a:pt x="2226" y="1571"/>
                </a:cubicBezTo>
                <a:cubicBezTo>
                  <a:pt x="2390" y="1466"/>
                  <a:pt x="2515" y="1405"/>
                  <a:pt x="2684" y="1363"/>
                </a:cubicBezTo>
                <a:cubicBezTo>
                  <a:pt x="2853" y="1321"/>
                  <a:pt x="3046" y="1320"/>
                  <a:pt x="3240" y="1320"/>
                </a:cubicBezTo>
              </a:path>
            </a:pathLst>
          </a:custGeom>
          <a:noFill/>
          <a:ln w="38100" cmpd="sng">
            <a:solidFill>
              <a:srgbClr val="7030A0"/>
            </a:solid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he-IL" sz="2000">
              <a:solidFill>
                <a:prstClr val="black"/>
              </a:solidFill>
            </a:endParaRPr>
          </a:p>
        </p:txBody>
      </p:sp>
      <p:sp>
        <p:nvSpPr>
          <p:cNvPr id="28" name="Freeform 12"/>
          <p:cNvSpPr>
            <a:spLocks/>
          </p:cNvSpPr>
          <p:nvPr/>
        </p:nvSpPr>
        <p:spPr bwMode="auto">
          <a:xfrm>
            <a:off x="2402629" y="1967538"/>
            <a:ext cx="4281956" cy="2374294"/>
          </a:xfrm>
          <a:custGeom>
            <a:avLst/>
            <a:gdLst/>
            <a:ahLst/>
            <a:cxnLst>
              <a:cxn ang="0">
                <a:pos x="0" y="0"/>
              </a:cxn>
              <a:cxn ang="0">
                <a:pos x="295" y="742"/>
              </a:cxn>
              <a:cxn ang="0">
                <a:pos x="1146" y="1876"/>
              </a:cxn>
              <a:cxn ang="0">
                <a:pos x="2128" y="2487"/>
              </a:cxn>
              <a:cxn ang="0">
                <a:pos x="2739" y="2684"/>
              </a:cxn>
              <a:cxn ang="0">
                <a:pos x="3393" y="2782"/>
              </a:cxn>
            </a:cxnLst>
            <a:rect l="0" t="0" r="r" b="b"/>
            <a:pathLst>
              <a:path w="3393" h="2782">
                <a:moveTo>
                  <a:pt x="0" y="0"/>
                </a:moveTo>
                <a:cubicBezTo>
                  <a:pt x="52" y="214"/>
                  <a:pt x="104" y="429"/>
                  <a:pt x="295" y="742"/>
                </a:cubicBezTo>
                <a:cubicBezTo>
                  <a:pt x="486" y="1055"/>
                  <a:pt x="840" y="1585"/>
                  <a:pt x="1146" y="1876"/>
                </a:cubicBezTo>
                <a:cubicBezTo>
                  <a:pt x="1452" y="2167"/>
                  <a:pt x="1863" y="2352"/>
                  <a:pt x="2128" y="2487"/>
                </a:cubicBezTo>
                <a:cubicBezTo>
                  <a:pt x="2393" y="2622"/>
                  <a:pt x="2528" y="2635"/>
                  <a:pt x="2739" y="2684"/>
                </a:cubicBezTo>
                <a:cubicBezTo>
                  <a:pt x="2950" y="2733"/>
                  <a:pt x="3171" y="2757"/>
                  <a:pt x="3393" y="2782"/>
                </a:cubicBezTo>
              </a:path>
            </a:pathLst>
          </a:custGeom>
          <a:noFill/>
          <a:ln w="38100" cmpd="sng">
            <a:solidFill>
              <a:srgbClr val="7030A0"/>
            </a:solid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he-IL" sz="2000">
              <a:solidFill>
                <a:prstClr val="black"/>
              </a:solidFill>
            </a:endParaRPr>
          </a:p>
        </p:txBody>
      </p:sp>
      <p:cxnSp>
        <p:nvCxnSpPr>
          <p:cNvPr id="29" name="AutoShape 13"/>
          <p:cNvCxnSpPr>
            <a:cxnSpLocks noChangeShapeType="1"/>
          </p:cNvCxnSpPr>
          <p:nvPr/>
        </p:nvCxnSpPr>
        <p:spPr bwMode="auto">
          <a:xfrm>
            <a:off x="2167935" y="4368288"/>
            <a:ext cx="4705574" cy="853"/>
          </a:xfrm>
          <a:prstGeom prst="straightConnector1">
            <a:avLst/>
          </a:prstGeom>
          <a:noFill/>
          <a:ln w="38100">
            <a:solidFill>
              <a:srgbClr val="974706"/>
            </a:solidFill>
            <a:prstDash val="sysDot"/>
            <a:round/>
            <a:headEnd/>
            <a:tailEnd/>
          </a:ln>
        </p:spPr>
      </p:cxnSp>
      <p:sp>
        <p:nvSpPr>
          <p:cNvPr id="33" name="Text Box 19"/>
          <p:cNvSpPr txBox="1">
            <a:spLocks noChangeArrowheads="1"/>
          </p:cNvSpPr>
          <p:nvPr/>
        </p:nvSpPr>
        <p:spPr bwMode="auto">
          <a:xfrm>
            <a:off x="3879938" y="1251495"/>
            <a:ext cx="3493149" cy="1082348"/>
          </a:xfrm>
          <a:prstGeom prst="rect">
            <a:avLst/>
          </a:prstGeom>
          <a:solidFill>
            <a:srgbClr val="C6D9F1"/>
          </a:solidFill>
          <a:ln w="19050">
            <a:solidFill>
              <a:srgbClr val="3333FF"/>
            </a:solidFill>
            <a:miter lim="800000"/>
            <a:headEnd/>
            <a:tailEnd/>
          </a:ln>
        </p:spPr>
        <p:txBody>
          <a:bodyPr vert="horz" wrap="square" lIns="54000" tIns="45720" rIns="54000" bIns="45720" numCol="1" anchor="t" anchorCtr="0" compatLnSpc="1">
            <a:prstTxWarp prst="textNoShape">
              <a:avLst/>
            </a:prstTxWarp>
            <a:spAutoFit/>
          </a:bodyPr>
          <a:lstStyle/>
          <a:p>
            <a:pPr algn="ctr" eaLnBrk="0" fontAlgn="base" hangingPunct="0">
              <a:spcBef>
                <a:spcPct val="0"/>
              </a:spcBef>
              <a:spcAft>
                <a:spcPts val="1000"/>
              </a:spcAft>
            </a:pPr>
            <a:r>
              <a:rPr lang="en-US" sz="2800" b="1" dirty="0" smtClean="0">
                <a:solidFill>
                  <a:prstClr val="black"/>
                </a:solidFill>
                <a:ea typeface="Arial" pitchFamily="34" charset="0"/>
              </a:rPr>
              <a:t>Molecule</a:t>
            </a:r>
          </a:p>
          <a:p>
            <a:pPr algn="ctr" eaLnBrk="0" fontAlgn="base" hangingPunct="0">
              <a:spcBef>
                <a:spcPct val="0"/>
              </a:spcBef>
              <a:spcAft>
                <a:spcPts val="1000"/>
              </a:spcAft>
            </a:pPr>
            <a:r>
              <a:rPr lang="en-US" sz="2800" b="1" dirty="0" smtClean="0">
                <a:solidFill>
                  <a:prstClr val="black"/>
                </a:solidFill>
                <a:ea typeface="Arial" pitchFamily="34" charset="0"/>
              </a:rPr>
              <a:t>Photo-dissociation</a:t>
            </a:r>
            <a:endParaRPr lang="he-IL" sz="2800" dirty="0" smtClean="0">
              <a:solidFill>
                <a:prstClr val="black"/>
              </a:solidFill>
            </a:endParaRPr>
          </a:p>
        </p:txBody>
      </p:sp>
      <p:sp>
        <p:nvSpPr>
          <p:cNvPr id="34" name="Text Box 20"/>
          <p:cNvSpPr txBox="1">
            <a:spLocks noChangeArrowheads="1"/>
          </p:cNvSpPr>
          <p:nvPr/>
        </p:nvSpPr>
        <p:spPr bwMode="auto">
          <a:xfrm>
            <a:off x="1677121" y="1370977"/>
            <a:ext cx="1833733" cy="369332"/>
          </a:xfrm>
          <a:prstGeom prst="rect">
            <a:avLst/>
          </a:prstGeom>
          <a:solidFill>
            <a:srgbClr val="66FF99"/>
          </a:solidFill>
          <a:ln w="19050">
            <a:solidFill>
              <a:srgbClr val="00B050"/>
            </a:solidFill>
            <a:miter lim="800000"/>
            <a:headEnd/>
            <a:tailEnd/>
          </a:ln>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ts val="1000"/>
              </a:spcAft>
            </a:pPr>
            <a:r>
              <a:rPr lang="en-US" b="1" dirty="0" smtClean="0">
                <a:solidFill>
                  <a:prstClr val="black"/>
                </a:solidFill>
                <a:ea typeface="Arial" pitchFamily="34" charset="0"/>
              </a:rPr>
              <a:t>Bond Potential</a:t>
            </a:r>
            <a:endParaRPr lang="he-IL" dirty="0" smtClean="0">
              <a:solidFill>
                <a:prstClr val="black"/>
              </a:solidFill>
            </a:endParaRPr>
          </a:p>
        </p:txBody>
      </p:sp>
      <p:sp>
        <p:nvSpPr>
          <p:cNvPr id="25" name="Text Placeholder 24"/>
          <p:cNvSpPr>
            <a:spLocks noGrp="1"/>
          </p:cNvSpPr>
          <p:nvPr>
            <p:ph type="body" sz="quarter" idx="10"/>
          </p:nvPr>
        </p:nvSpPr>
        <p:spPr>
          <a:xfrm>
            <a:off x="0" y="448603"/>
            <a:ext cx="9144000" cy="615133"/>
          </a:xfrm>
        </p:spPr>
        <p:txBody>
          <a:bodyPr/>
          <a:lstStyle/>
          <a:p>
            <a:r>
              <a:rPr lang="en-US" sz="2400" dirty="0" smtClean="0"/>
              <a:t>UV Photon “Bullet” </a:t>
            </a:r>
            <a:r>
              <a:rPr lang="en-US" sz="2400" dirty="0" smtClean="0">
                <a:solidFill>
                  <a:srgbClr val="FF0000"/>
                </a:solidFill>
              </a:rPr>
              <a:t>breaks</a:t>
            </a:r>
            <a:r>
              <a:rPr lang="en-US" sz="2400" dirty="0" smtClean="0">
                <a:solidFill>
                  <a:srgbClr val="0000FF"/>
                </a:solidFill>
              </a:rPr>
              <a:t> </a:t>
            </a:r>
            <a:r>
              <a:rPr lang="en-US" sz="2400" dirty="0" smtClean="0"/>
              <a:t>the chlorine based  molecule</a:t>
            </a:r>
          </a:p>
          <a:p>
            <a:endParaRPr lang="en-US" dirty="0"/>
          </a:p>
        </p:txBody>
      </p:sp>
      <p:grpSp>
        <p:nvGrpSpPr>
          <p:cNvPr id="4" name="Group 26"/>
          <p:cNvGrpSpPr/>
          <p:nvPr/>
        </p:nvGrpSpPr>
        <p:grpSpPr>
          <a:xfrm>
            <a:off x="2896364" y="3350124"/>
            <a:ext cx="629098" cy="2289802"/>
            <a:chOff x="2922927" y="3622662"/>
            <a:chExt cx="629098" cy="2289802"/>
          </a:xfrm>
        </p:grpSpPr>
        <p:cxnSp>
          <p:nvCxnSpPr>
            <p:cNvPr id="17" name="AutoShape 14"/>
            <p:cNvCxnSpPr>
              <a:cxnSpLocks noChangeShapeType="1"/>
            </p:cNvCxnSpPr>
            <p:nvPr/>
          </p:nvCxnSpPr>
          <p:spPr bwMode="auto">
            <a:xfrm flipV="1">
              <a:off x="3509176" y="3622662"/>
              <a:ext cx="42849" cy="2289802"/>
            </a:xfrm>
            <a:prstGeom prst="straightConnector1">
              <a:avLst/>
            </a:prstGeom>
            <a:noFill/>
            <a:ln w="57150">
              <a:solidFill>
                <a:srgbClr val="FF0000"/>
              </a:solidFill>
              <a:round/>
              <a:headEnd/>
              <a:tailEnd type="triangle" w="med" len="med"/>
            </a:ln>
          </p:spPr>
        </p:cxnSp>
        <p:sp>
          <p:nvSpPr>
            <p:cNvPr id="18" name="Text Box 18"/>
            <p:cNvSpPr txBox="1">
              <a:spLocks noChangeArrowheads="1"/>
            </p:cNvSpPr>
            <p:nvPr/>
          </p:nvSpPr>
          <p:spPr bwMode="auto">
            <a:xfrm>
              <a:off x="2922927" y="4088645"/>
              <a:ext cx="477180" cy="400267"/>
            </a:xfrm>
            <a:prstGeom prst="rect">
              <a:avLst/>
            </a:prstGeom>
            <a:solidFill>
              <a:srgbClr val="FFCCFF"/>
            </a:solidFill>
            <a:ln w="19050">
              <a:solidFill>
                <a:srgbClr val="FF0000"/>
              </a:solidFill>
              <a:miter lim="800000"/>
              <a:headEnd/>
              <a:tailEnd/>
            </a:ln>
          </p:spPr>
          <p:txBody>
            <a:bodyPr vert="horz" wrap="square" lIns="54000" tIns="45720" rIns="54000" bIns="45720" numCol="1" anchor="t" anchorCtr="0" compatLnSpc="1">
              <a:prstTxWarp prst="textNoShape">
                <a:avLst/>
              </a:prstTxWarp>
              <a:spAutoFit/>
            </a:bodyPr>
            <a:lstStyle/>
            <a:p>
              <a:pPr algn="ctr" eaLnBrk="0" fontAlgn="base" hangingPunct="0">
                <a:spcBef>
                  <a:spcPct val="0"/>
                </a:spcBef>
                <a:spcAft>
                  <a:spcPts val="1000"/>
                </a:spcAft>
              </a:pPr>
              <a:r>
                <a:rPr lang="en-US" sz="2000" b="1" i="1" dirty="0" smtClean="0">
                  <a:solidFill>
                    <a:prstClr val="black"/>
                  </a:solidFill>
                  <a:ea typeface="Arial" pitchFamily="34" charset="0"/>
                  <a:cs typeface="Calibri" pitchFamily="34" charset="0"/>
                </a:rPr>
                <a:t>hν</a:t>
              </a:r>
              <a:endParaRPr lang="he-IL" sz="2000" i="1" dirty="0" smtClean="0">
                <a:solidFill>
                  <a:prstClr val="black"/>
                </a:solidFill>
              </a:endParaRPr>
            </a:p>
          </p:txBody>
        </p:sp>
      </p:grpSp>
      <p:grpSp>
        <p:nvGrpSpPr>
          <p:cNvPr id="5" name="Group 15"/>
          <p:cNvGrpSpPr>
            <a:grpSpLocks/>
          </p:cNvGrpSpPr>
          <p:nvPr/>
        </p:nvGrpSpPr>
        <p:grpSpPr bwMode="auto">
          <a:xfrm>
            <a:off x="3014198" y="5065556"/>
            <a:ext cx="659287" cy="540233"/>
            <a:chOff x="3251" y="4636"/>
            <a:chExt cx="677" cy="633"/>
          </a:xfrm>
        </p:grpSpPr>
        <p:sp>
          <p:nvSpPr>
            <p:cNvPr id="31" name="Oval 16"/>
            <p:cNvSpPr>
              <a:spLocks noChangeArrowheads="1"/>
            </p:cNvSpPr>
            <p:nvPr/>
          </p:nvSpPr>
          <p:spPr bwMode="auto">
            <a:xfrm>
              <a:off x="3251" y="4636"/>
              <a:ext cx="677" cy="633"/>
            </a:xfrm>
            <a:prstGeom prst="ellipse">
              <a:avLst/>
            </a:prstGeom>
            <a:solidFill>
              <a:srgbClr val="99FFCC"/>
            </a:solidFill>
            <a:ln w="19050">
              <a:solidFill>
                <a:srgbClr val="008000"/>
              </a:solid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he-IL" sz="2400" dirty="0">
                <a:solidFill>
                  <a:prstClr val="black"/>
                </a:solidFill>
              </a:endParaRPr>
            </a:p>
          </p:txBody>
        </p:sp>
        <p:sp>
          <p:nvSpPr>
            <p:cNvPr id="32" name="Text Box 17"/>
            <p:cNvSpPr txBox="1">
              <a:spLocks noChangeArrowheads="1"/>
            </p:cNvSpPr>
            <p:nvPr/>
          </p:nvSpPr>
          <p:spPr bwMode="auto">
            <a:xfrm>
              <a:off x="3263" y="4736"/>
              <a:ext cx="546" cy="446"/>
            </a:xfrm>
            <a:prstGeom prst="rect">
              <a:avLst/>
            </a:prstGeom>
            <a:noFill/>
            <a:ln w="9525">
              <a:noFill/>
              <a:miter lim="800000"/>
              <a:headEnd/>
              <a:tailEnd/>
            </a:ln>
          </p:spPr>
          <p:txBody>
            <a:bodyPr vert="horz" wrap="square" lIns="18000" tIns="36000" rIns="18000" bIns="36000" numCol="1" anchor="t" anchorCtr="0" compatLnSpc="1">
              <a:prstTxWarp prst="textNoShape">
                <a:avLst/>
              </a:prstTxWarp>
              <a:spAutoFit/>
            </a:bodyPr>
            <a:lstStyle/>
            <a:p>
              <a:pPr algn="ctr" eaLnBrk="0" fontAlgn="base" hangingPunct="0">
                <a:spcBef>
                  <a:spcPct val="0"/>
                </a:spcBef>
                <a:spcAft>
                  <a:spcPts val="1000"/>
                </a:spcAft>
              </a:pPr>
              <a:r>
                <a:rPr lang="en-US" sz="2000" b="1" dirty="0" smtClean="0">
                  <a:solidFill>
                    <a:prstClr val="black"/>
                  </a:solidFill>
                  <a:ea typeface="Arial" pitchFamily="34" charset="0"/>
                </a:rPr>
                <a:t>HCl</a:t>
              </a:r>
              <a:endParaRPr lang="he-IL" sz="2000" dirty="0" smtClean="0">
                <a:solidFill>
                  <a:prstClr val="black"/>
                </a:solidFill>
              </a:endParaRPr>
            </a:p>
          </p:txBody>
        </p:sp>
      </p:grpSp>
      <p:grpSp>
        <p:nvGrpSpPr>
          <p:cNvPr id="6" name="Group 21"/>
          <p:cNvGrpSpPr>
            <a:grpSpLocks/>
          </p:cNvGrpSpPr>
          <p:nvPr/>
        </p:nvGrpSpPr>
        <p:grpSpPr bwMode="auto">
          <a:xfrm>
            <a:off x="3505744" y="5140659"/>
            <a:ext cx="595193" cy="380638"/>
            <a:chOff x="3830" y="3740"/>
            <a:chExt cx="427" cy="446"/>
          </a:xfrm>
        </p:grpSpPr>
        <p:sp>
          <p:nvSpPr>
            <p:cNvPr id="36" name="Oval 22"/>
            <p:cNvSpPr>
              <a:spLocks noChangeArrowheads="1"/>
            </p:cNvSpPr>
            <p:nvPr/>
          </p:nvSpPr>
          <p:spPr bwMode="auto">
            <a:xfrm>
              <a:off x="3830" y="3767"/>
              <a:ext cx="427" cy="404"/>
            </a:xfrm>
            <a:prstGeom prst="ellipse">
              <a:avLst/>
            </a:prstGeom>
            <a:solidFill>
              <a:srgbClr val="FFFFCC"/>
            </a:solidFill>
            <a:ln w="19050">
              <a:solidFill>
                <a:srgbClr val="FFC000"/>
              </a:solidFill>
              <a:round/>
              <a:headEnd/>
              <a:tailEnd/>
            </a:ln>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endParaRPr lang="he-IL" sz="2000">
                <a:solidFill>
                  <a:prstClr val="black"/>
                </a:solidFill>
              </a:endParaRPr>
            </a:p>
          </p:txBody>
        </p:sp>
        <p:sp>
          <p:nvSpPr>
            <p:cNvPr id="37" name="Text Box 23"/>
            <p:cNvSpPr txBox="1">
              <a:spLocks noChangeArrowheads="1"/>
            </p:cNvSpPr>
            <p:nvPr/>
          </p:nvSpPr>
          <p:spPr bwMode="auto">
            <a:xfrm>
              <a:off x="3853" y="3740"/>
              <a:ext cx="350" cy="446"/>
            </a:xfrm>
            <a:prstGeom prst="rect">
              <a:avLst/>
            </a:prstGeom>
            <a:noFill/>
            <a:ln w="9525">
              <a:noFill/>
              <a:miter lim="800000"/>
              <a:headEnd/>
              <a:tailEnd/>
            </a:ln>
          </p:spPr>
          <p:txBody>
            <a:bodyPr vert="horz" wrap="square" lIns="18000" tIns="36000" rIns="18000" bIns="36000" numCol="1" anchor="t" anchorCtr="0" compatLnSpc="1">
              <a:prstTxWarp prst="textNoShape">
                <a:avLst/>
              </a:prstTxWarp>
              <a:spAutoFit/>
            </a:bodyPr>
            <a:lstStyle/>
            <a:p>
              <a:pPr algn="ctr" eaLnBrk="0" fontAlgn="base" hangingPunct="0">
                <a:spcBef>
                  <a:spcPct val="0"/>
                </a:spcBef>
                <a:spcAft>
                  <a:spcPts val="1000"/>
                </a:spcAft>
              </a:pPr>
              <a:r>
                <a:rPr lang="en-US" sz="2000" b="1" dirty="0" smtClean="0">
                  <a:solidFill>
                    <a:prstClr val="black"/>
                  </a:solidFill>
                  <a:ea typeface="Arial" pitchFamily="34" charset="0"/>
                </a:rPr>
                <a:t>O</a:t>
              </a:r>
              <a:endParaRPr lang="he-IL" sz="2000" b="1" dirty="0" smtClean="0">
                <a:solidFill>
                  <a:prstClr val="black"/>
                </a:solidFill>
              </a:endParaRPr>
            </a:p>
          </p:txBody>
        </p:sp>
      </p:grpSp>
      <p:sp>
        <p:nvSpPr>
          <p:cNvPr id="8" name="Rectangle 7"/>
          <p:cNvSpPr/>
          <p:nvPr/>
        </p:nvSpPr>
        <p:spPr>
          <a:xfrm>
            <a:off x="0" y="-8963"/>
            <a:ext cx="9144000" cy="609398"/>
          </a:xfrm>
          <a:prstGeom prst="rect">
            <a:avLst/>
          </a:prstGeom>
        </p:spPr>
        <p:txBody>
          <a:bodyPr wrap="square">
            <a:spAutoFit/>
          </a:bodyPr>
          <a:lstStyle/>
          <a:p>
            <a:pPr marL="342900" lvl="0" indent="-342900" algn="ctr" eaLnBrk="0" hangingPunct="0">
              <a:lnSpc>
                <a:spcPct val="120000"/>
              </a:lnSpc>
              <a:spcBef>
                <a:spcPct val="20000"/>
              </a:spcBef>
              <a:buClr>
                <a:srgbClr val="015699"/>
              </a:buClr>
            </a:pPr>
            <a:r>
              <a:rPr lang="en-US" sz="2800" b="1" i="1" kern="0" dirty="0">
                <a:solidFill>
                  <a:srgbClr val="000000"/>
                </a:solidFill>
              </a:rPr>
              <a:t>Basic Chemistry associated with Chlorine in water</a:t>
            </a:r>
            <a:endParaRPr lang="en-US" sz="2800" b="1" i="1" kern="0" dirty="0">
              <a:solidFill>
                <a:srgbClr val="000000"/>
              </a:solidFill>
            </a:endParaRPr>
          </a:p>
        </p:txBody>
      </p:sp>
      <p:sp>
        <p:nvSpPr>
          <p:cNvPr id="30" name="Text Placeholder 3"/>
          <p:cNvSpPr txBox="1">
            <a:spLocks/>
          </p:cNvSpPr>
          <p:nvPr/>
        </p:nvSpPr>
        <p:spPr bwMode="auto">
          <a:xfrm>
            <a:off x="0" y="0"/>
            <a:ext cx="9144000" cy="526368"/>
          </a:xfrm>
          <a:prstGeom prst="rect">
            <a:avLst/>
          </a:prstGeom>
          <a:solidFill>
            <a:srgbClr val="AFB0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91440" numCol="1" anchor="ctr" anchorCtr="0" compatLnSpc="1">
            <a:prstTxWarp prst="textNoShape">
              <a:avLst/>
            </a:prstTxWarp>
          </a:bodyPr>
          <a:lstStyle>
            <a:lvl1pPr marL="342900" indent="-342900" algn="l" rtl="0" eaLnBrk="0" fontAlgn="base" hangingPunct="0">
              <a:lnSpc>
                <a:spcPct val="120000"/>
              </a:lnSpc>
              <a:spcBef>
                <a:spcPct val="20000"/>
              </a:spcBef>
              <a:spcAft>
                <a:spcPct val="0"/>
              </a:spcAft>
              <a:buClr>
                <a:srgbClr val="015699"/>
              </a:buClr>
              <a:buFont typeface="Wingdings" pitchFamily="2" charset="2"/>
              <a:buNone/>
              <a:defRPr sz="2800" b="1" i="1">
                <a:solidFill>
                  <a:schemeClr val="tx1"/>
                </a:solidFill>
                <a:latin typeface="Arial" pitchFamily="34" charset="0"/>
                <a:ea typeface="+mn-ea"/>
                <a:cs typeface="Arial" pitchFamily="34" charset="0"/>
              </a:defRPr>
            </a:lvl1pPr>
            <a:lvl2pPr marL="742950" indent="-285750" algn="l" rtl="0" eaLnBrk="0" fontAlgn="base" hangingPunct="0">
              <a:lnSpc>
                <a:spcPct val="120000"/>
              </a:lnSpc>
              <a:spcBef>
                <a:spcPct val="20000"/>
              </a:spcBef>
              <a:spcAft>
                <a:spcPct val="0"/>
              </a:spcAft>
              <a:buClr>
                <a:srgbClr val="015699"/>
              </a:buClr>
              <a:buFont typeface="Wingdings" pitchFamily="2" charset="2"/>
              <a:buChar char="§"/>
              <a:defRPr>
                <a:solidFill>
                  <a:srgbClr val="333333"/>
                </a:solidFill>
                <a:latin typeface="+mn-lt"/>
                <a:cs typeface="+mn-cs"/>
              </a:defRPr>
            </a:lvl2pPr>
            <a:lvl3pPr marL="1143000" indent="-228600" algn="l" rtl="0" eaLnBrk="0" fontAlgn="base" hangingPunct="0">
              <a:lnSpc>
                <a:spcPct val="120000"/>
              </a:lnSpc>
              <a:spcBef>
                <a:spcPct val="20000"/>
              </a:spcBef>
              <a:spcAft>
                <a:spcPct val="0"/>
              </a:spcAft>
              <a:buClr>
                <a:srgbClr val="015699"/>
              </a:buClr>
              <a:buFont typeface="Wingdings" pitchFamily="2" charset="2"/>
              <a:buChar char="§"/>
              <a:defRPr sz="1600">
                <a:solidFill>
                  <a:srgbClr val="333333"/>
                </a:solidFill>
                <a:latin typeface="+mn-lt"/>
                <a:cs typeface="+mn-cs"/>
              </a:defRPr>
            </a:lvl3pPr>
            <a:lvl4pPr marL="1600200" indent="-228600" algn="l" rtl="0" eaLnBrk="0" fontAlgn="base" hangingPunct="0">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4pPr>
            <a:lvl5pPr marL="2057400" indent="-228600" algn="l" rtl="0" eaLnBrk="0" fontAlgn="base" hangingPunct="0">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5pPr>
            <a:lvl6pPr marL="25146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6pPr>
            <a:lvl7pPr marL="29718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7pPr>
            <a:lvl8pPr marL="34290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8pPr>
            <a:lvl9pPr marL="38862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9pPr>
          </a:lstStyle>
          <a:p>
            <a:pPr algn="ctr"/>
            <a:r>
              <a:rPr lang="en-US" dirty="0" smtClean="0"/>
              <a:t>Basic Chemistry associated with Chlorine in water</a:t>
            </a:r>
          </a:p>
        </p:txBody>
      </p:sp>
    </p:spTree>
    <p:extLst>
      <p:ext uri="{BB962C8B-B14F-4D97-AF65-F5344CB8AC3E}">
        <p14:creationId xmlns:p14="http://schemas.microsoft.com/office/powerpoint/2010/main" val="3474934950"/>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0"/>
                                        <p:tgtEl>
                                          <p:spTgt spid="5"/>
                                        </p:tgtEl>
                                        <p:attrNameLst>
                                          <p:attrName>ppt_x</p:attrName>
                                        </p:attrNameLst>
                                      </p:cBhvr>
                                      <p:tavLst>
                                        <p:tav tm="0">
                                          <p:val>
                                            <p:strVal val="ppt_x"/>
                                          </p:val>
                                        </p:tav>
                                        <p:tav tm="100000">
                                          <p:val>
                                            <p:strVal val="0-ppt_w/2"/>
                                          </p:val>
                                        </p:tav>
                                      </p:tavLst>
                                    </p:anim>
                                    <p:anim calcmode="lin" valueType="num">
                                      <p:cBhvr additive="base">
                                        <p:cTn id="13" dur="5000"/>
                                        <p:tgtEl>
                                          <p:spTgt spid="5"/>
                                        </p:tgtEl>
                                        <p:attrNameLst>
                                          <p:attrName>ppt_y</p:attrName>
                                        </p:attrNameLst>
                                      </p:cBhvr>
                                      <p:tavLst>
                                        <p:tav tm="0">
                                          <p:val>
                                            <p:strVal val="ppt_y"/>
                                          </p:val>
                                        </p:tav>
                                        <p:tav tm="100000">
                                          <p:val>
                                            <p:strVal val="ppt_y"/>
                                          </p:val>
                                        </p:tav>
                                      </p:tavLst>
                                    </p:anim>
                                    <p:set>
                                      <p:cBhvr>
                                        <p:cTn id="14" dur="1" fill="hold">
                                          <p:stCondLst>
                                            <p:cond delay="4999"/>
                                          </p:stCondLst>
                                        </p:cTn>
                                        <p:tgtEl>
                                          <p:spTgt spid="5"/>
                                        </p:tgtEl>
                                        <p:attrNameLst>
                                          <p:attrName>style.visibility</p:attrName>
                                        </p:attrNameLst>
                                      </p:cBhvr>
                                      <p:to>
                                        <p:strVal val="hidden"/>
                                      </p:to>
                                    </p:set>
                                  </p:childTnLst>
                                </p:cTn>
                              </p:par>
                              <p:par>
                                <p:cTn id="15" presetID="2" presetClass="exit" presetSubtype="2" fill="hold" nodeType="withEffect">
                                  <p:stCondLst>
                                    <p:cond delay="0"/>
                                  </p:stCondLst>
                                  <p:childTnLst>
                                    <p:anim calcmode="lin" valueType="num">
                                      <p:cBhvr additive="base">
                                        <p:cTn id="16" dur="5000"/>
                                        <p:tgtEl>
                                          <p:spTgt spid="6"/>
                                        </p:tgtEl>
                                        <p:attrNameLst>
                                          <p:attrName>ppt_x</p:attrName>
                                        </p:attrNameLst>
                                      </p:cBhvr>
                                      <p:tavLst>
                                        <p:tav tm="0">
                                          <p:val>
                                            <p:strVal val="ppt_x"/>
                                          </p:val>
                                        </p:tav>
                                        <p:tav tm="100000">
                                          <p:val>
                                            <p:strVal val="1+ppt_w/2"/>
                                          </p:val>
                                        </p:tav>
                                      </p:tavLst>
                                    </p:anim>
                                    <p:anim calcmode="lin" valueType="num">
                                      <p:cBhvr additive="base">
                                        <p:cTn id="17" dur="5000"/>
                                        <p:tgtEl>
                                          <p:spTgt spid="6"/>
                                        </p:tgtEl>
                                        <p:attrNameLst>
                                          <p:attrName>ppt_y</p:attrName>
                                        </p:attrNameLst>
                                      </p:cBhvr>
                                      <p:tavLst>
                                        <p:tav tm="0">
                                          <p:val>
                                            <p:strVal val="ppt_y"/>
                                          </p:val>
                                        </p:tav>
                                        <p:tav tm="100000">
                                          <p:val>
                                            <p:strVal val="ppt_y"/>
                                          </p:val>
                                        </p:tav>
                                      </p:tavLst>
                                    </p:anim>
                                    <p:set>
                                      <p:cBhvr>
                                        <p:cTn id="18"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89930" y="1268760"/>
            <a:ext cx="8901684" cy="4827240"/>
          </a:xfrm>
          <a:prstGeom prst="rect">
            <a:avLst/>
          </a:prstGeom>
          <a:noFill/>
          <a:ln w="19050">
            <a:solidFill>
              <a:srgbClr val="0000FF"/>
            </a:solidFill>
            <a:miter lim="800000"/>
            <a:headEnd/>
            <a:tailEnd/>
          </a:ln>
          <a:effectLst/>
        </p:spPr>
        <p:txBody>
          <a:bodyPr lIns="0" tIns="0" bIns="182880" anchor="ctr"/>
          <a:lstStyle/>
          <a:p>
            <a:pPr marL="182880" lvl="1">
              <a:spcAft>
                <a:spcPts val="2400"/>
              </a:spcAft>
            </a:pPr>
            <a:r>
              <a:rPr lang="en-US" sz="2000" b="1" i="1" dirty="0" smtClean="0"/>
              <a:t>A cutting edge UV technology company formed in Israel in 2003 by </a:t>
            </a:r>
            <a:r>
              <a:rPr lang="en-US" sz="2000" b="1" i="1" dirty="0" smtClean="0"/>
              <a:t>PhD’s in </a:t>
            </a:r>
            <a:r>
              <a:rPr lang="en-US" sz="2000" b="1" i="1" dirty="0" smtClean="0"/>
              <a:t>Microbiology, Optical Physics, Software Engineering, Hydrology, and Environmental Science.  Atlantium was borne out of the absence and need for a Regulatory Agency approved primary line of disinfecting UV systems that could produce 3</a:t>
            </a:r>
            <a:r>
              <a:rPr lang="en-US" sz="2000" b="1" i="1" baseline="30000" dirty="0" smtClean="0"/>
              <a:t>rd</a:t>
            </a:r>
            <a:r>
              <a:rPr lang="en-US" sz="2000" b="1" i="1" dirty="0" smtClean="0"/>
              <a:t> party validated FDA- PMO Pasteurized Equivalent Water and EPA drinking water with 4 log adenovirus and 5 log bacteria reduction. This was a industry paradigm shift </a:t>
            </a:r>
            <a:r>
              <a:rPr lang="en-US" sz="2000" b="1" i="1" dirty="0" smtClean="0"/>
              <a:t>from a good idea to include to a FDA &amp; EPA </a:t>
            </a:r>
            <a:r>
              <a:rPr lang="en-US" sz="2000" b="1" i="1" dirty="0"/>
              <a:t>approved </a:t>
            </a:r>
            <a:r>
              <a:rPr lang="en-US" sz="2000" b="1" i="1" dirty="0" smtClean="0"/>
              <a:t>best practice for water disinfection and pasteurization.</a:t>
            </a:r>
          </a:p>
          <a:p>
            <a:pPr marL="182880" lvl="1">
              <a:spcAft>
                <a:spcPts val="2400"/>
              </a:spcAft>
            </a:pPr>
            <a:r>
              <a:rPr lang="en-US" sz="2000" i="1" dirty="0" smtClean="0"/>
              <a:t>Atlantium expanded that vision to now include feed and p</a:t>
            </a:r>
            <a:r>
              <a:rPr lang="en-US" sz="2000" b="1" i="1" dirty="0" smtClean="0"/>
              <a:t>rocess water dechlorination for food and beverage </a:t>
            </a:r>
            <a:r>
              <a:rPr lang="en-US" sz="2000" b="1" i="1" dirty="0" smtClean="0"/>
              <a:t>applications to complement our </a:t>
            </a:r>
            <a:r>
              <a:rPr lang="en-US" sz="2000" b="1" i="1" dirty="0" smtClean="0"/>
              <a:t>pharmaceutica</a:t>
            </a:r>
            <a:r>
              <a:rPr lang="en-US" sz="2000" b="1" i="1" dirty="0" smtClean="0"/>
              <a:t>l application achievement.</a:t>
            </a:r>
            <a:endParaRPr lang="en-US" sz="2000" b="1" i="1" dirty="0" smtClean="0"/>
          </a:p>
        </p:txBody>
      </p:sp>
      <p:sp>
        <p:nvSpPr>
          <p:cNvPr id="4" name="Text Placeholder 3"/>
          <p:cNvSpPr>
            <a:spLocks noGrp="1"/>
          </p:cNvSpPr>
          <p:nvPr>
            <p:ph type="body" sz="quarter" idx="10"/>
          </p:nvPr>
        </p:nvSpPr>
        <p:spPr>
          <a:xfrm>
            <a:off x="0" y="0"/>
            <a:ext cx="9144000" cy="1052736"/>
          </a:xfrm>
          <a:solidFill>
            <a:srgbClr val="AFB0C3"/>
          </a:solidFill>
        </p:spPr>
        <p:txBody>
          <a:bodyPr anchor="ctr"/>
          <a:lstStyle/>
          <a:p>
            <a:pPr algn="ctr"/>
            <a:r>
              <a:rPr lang="en-US" dirty="0" smtClean="0"/>
              <a:t>Who’s Atlantium UV</a:t>
            </a:r>
            <a:endParaRPr lang="en-US" dirty="0"/>
          </a:p>
        </p:txBody>
      </p:sp>
    </p:spTree>
    <p:extLst>
      <p:ext uri="{BB962C8B-B14F-4D97-AF65-F5344CB8AC3E}">
        <p14:creationId xmlns:p14="http://schemas.microsoft.com/office/powerpoint/2010/main" val="29537785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10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Box 4"/>
          <p:cNvSpPr txBox="1">
            <a:spLocks noChangeArrowheads="1"/>
          </p:cNvSpPr>
          <p:nvPr/>
        </p:nvSpPr>
        <p:spPr bwMode="auto">
          <a:xfrm>
            <a:off x="4463610" y="1824280"/>
            <a:ext cx="4394201" cy="646331"/>
          </a:xfrm>
          <a:prstGeom prst="rect">
            <a:avLst/>
          </a:prstGeom>
          <a:solidFill>
            <a:srgbClr val="3333FF"/>
          </a:solidFill>
          <a:ln w="28575" algn="ctr">
            <a:solidFill>
              <a:schemeClr val="bg1"/>
            </a:solidFill>
            <a:miter lim="800000"/>
            <a:headEnd/>
            <a:tailEnd/>
          </a:ln>
          <a:effectLst/>
        </p:spPr>
        <p:txBody>
          <a:bodyPr wrap="square">
            <a:spAutoFit/>
          </a:bodyPr>
          <a:lstStyle/>
          <a:p>
            <a:pPr algn="l" rtl="0" eaLnBrk="0" fontAlgn="base" hangingPunct="0">
              <a:spcBef>
                <a:spcPct val="50000"/>
              </a:spcBef>
              <a:spcAft>
                <a:spcPct val="0"/>
              </a:spcAft>
            </a:pPr>
            <a:r>
              <a:rPr lang="en-US" sz="3600" dirty="0">
                <a:solidFill>
                  <a:prstClr val="white"/>
                </a:solidFill>
                <a:sym typeface="Wingdings" pitchFamily="2" charset="2"/>
              </a:rPr>
              <a:t> </a:t>
            </a:r>
            <a:r>
              <a:rPr lang="en-US" sz="2800" dirty="0" smtClean="0">
                <a:solidFill>
                  <a:prstClr val="white"/>
                </a:solidFill>
                <a:sym typeface="Wingdings" pitchFamily="2" charset="2"/>
              </a:rPr>
              <a:t>Chloride </a:t>
            </a:r>
            <a:r>
              <a:rPr lang="en-US" sz="2800" dirty="0">
                <a:solidFill>
                  <a:prstClr val="white"/>
                </a:solidFill>
                <a:sym typeface="Wingdings" pitchFamily="2" charset="2"/>
              </a:rPr>
              <a:t>ions (Cl</a:t>
            </a:r>
            <a:r>
              <a:rPr lang="en-US" sz="2800" baseline="30000" dirty="0">
                <a:solidFill>
                  <a:prstClr val="white"/>
                </a:solidFill>
                <a:sym typeface="Wingdings" pitchFamily="2" charset="2"/>
              </a:rPr>
              <a:t>-</a:t>
            </a:r>
            <a:r>
              <a:rPr lang="en-US" sz="2800" dirty="0">
                <a:solidFill>
                  <a:prstClr val="white"/>
                </a:solidFill>
                <a:sym typeface="Wingdings" pitchFamily="2" charset="2"/>
              </a:rPr>
              <a:t>)</a:t>
            </a:r>
            <a:endParaRPr lang="en-US" sz="2800" dirty="0">
              <a:solidFill>
                <a:prstClr val="white"/>
              </a:solidFill>
            </a:endParaRPr>
          </a:p>
        </p:txBody>
      </p:sp>
      <p:sp>
        <p:nvSpPr>
          <p:cNvPr id="55" name="Text Box 5"/>
          <p:cNvSpPr txBox="1">
            <a:spLocks noChangeArrowheads="1"/>
          </p:cNvSpPr>
          <p:nvPr/>
        </p:nvSpPr>
        <p:spPr bwMode="auto">
          <a:xfrm>
            <a:off x="201172" y="1621036"/>
            <a:ext cx="2967038" cy="369332"/>
          </a:xfrm>
          <a:prstGeom prst="rect">
            <a:avLst/>
          </a:prstGeom>
          <a:solidFill>
            <a:srgbClr val="EAEAEA"/>
          </a:solidFill>
          <a:ln w="19050" algn="ctr">
            <a:solidFill>
              <a:srgbClr val="008000"/>
            </a:solidFill>
            <a:miter lim="800000"/>
            <a:headEnd/>
            <a:tailEnd/>
          </a:ln>
          <a:effectLst/>
        </p:spPr>
        <p:txBody>
          <a:bodyPr>
            <a:spAutoFit/>
          </a:bodyPr>
          <a:lstStyle/>
          <a:p>
            <a:pPr algn="l" rtl="0" eaLnBrk="0" fontAlgn="base" hangingPunct="0">
              <a:spcBef>
                <a:spcPct val="50000"/>
              </a:spcBef>
              <a:spcAft>
                <a:spcPct val="0"/>
              </a:spcAft>
            </a:pPr>
            <a:r>
              <a:rPr lang="en-US" dirty="0" smtClean="0">
                <a:solidFill>
                  <a:prstClr val="black"/>
                </a:solidFill>
              </a:rPr>
              <a:t>Carbon – GAC </a:t>
            </a:r>
            <a:endParaRPr lang="en-US" dirty="0">
              <a:solidFill>
                <a:prstClr val="black"/>
              </a:solidFill>
            </a:endParaRPr>
          </a:p>
        </p:txBody>
      </p:sp>
      <p:sp>
        <p:nvSpPr>
          <p:cNvPr id="56" name="Text Box 6"/>
          <p:cNvSpPr txBox="1">
            <a:spLocks noChangeArrowheads="1"/>
          </p:cNvSpPr>
          <p:nvPr/>
        </p:nvSpPr>
        <p:spPr bwMode="auto">
          <a:xfrm>
            <a:off x="199585" y="2602111"/>
            <a:ext cx="2965450" cy="369332"/>
          </a:xfrm>
          <a:prstGeom prst="rect">
            <a:avLst/>
          </a:prstGeom>
          <a:solidFill>
            <a:srgbClr val="EAEAEA"/>
          </a:solidFill>
          <a:ln w="19050" algn="ctr">
            <a:solidFill>
              <a:srgbClr val="008000"/>
            </a:solidFill>
            <a:miter lim="800000"/>
            <a:headEnd/>
            <a:tailEnd/>
          </a:ln>
          <a:effectLst/>
        </p:spPr>
        <p:txBody>
          <a:bodyPr>
            <a:spAutoFit/>
          </a:bodyPr>
          <a:lstStyle/>
          <a:p>
            <a:pPr algn="l" rtl="0" eaLnBrk="0" fontAlgn="base" hangingPunct="0">
              <a:spcBef>
                <a:spcPct val="50000"/>
              </a:spcBef>
              <a:spcAft>
                <a:spcPct val="0"/>
              </a:spcAft>
            </a:pPr>
            <a:r>
              <a:rPr lang="en-US" dirty="0" smtClean="0">
                <a:solidFill>
                  <a:prstClr val="black"/>
                </a:solidFill>
              </a:rPr>
              <a:t>Bisulfite(</a:t>
            </a:r>
            <a:r>
              <a:rPr lang="en-US" dirty="0" err="1" smtClean="0">
                <a:solidFill>
                  <a:prstClr val="black"/>
                </a:solidFill>
              </a:rPr>
              <a:t>chem</a:t>
            </a:r>
            <a:r>
              <a:rPr lang="en-US" dirty="0" smtClean="0">
                <a:solidFill>
                  <a:prstClr val="black"/>
                </a:solidFill>
              </a:rPr>
              <a:t> feed)</a:t>
            </a:r>
            <a:endParaRPr lang="en-US" dirty="0">
              <a:solidFill>
                <a:prstClr val="black"/>
              </a:solidFill>
            </a:endParaRPr>
          </a:p>
        </p:txBody>
      </p:sp>
      <p:sp>
        <p:nvSpPr>
          <p:cNvPr id="57" name="Text Box 7"/>
          <p:cNvSpPr txBox="1">
            <a:spLocks noChangeArrowheads="1"/>
          </p:cNvSpPr>
          <p:nvPr/>
        </p:nvSpPr>
        <p:spPr bwMode="auto">
          <a:xfrm>
            <a:off x="205935" y="3578424"/>
            <a:ext cx="2957512" cy="369332"/>
          </a:xfrm>
          <a:prstGeom prst="rect">
            <a:avLst/>
          </a:prstGeom>
          <a:solidFill>
            <a:srgbClr val="EAEAEA"/>
          </a:solidFill>
          <a:ln w="19050" algn="ctr">
            <a:solidFill>
              <a:srgbClr val="008000"/>
            </a:solidFill>
            <a:miter lim="800000"/>
            <a:headEnd/>
            <a:tailEnd/>
          </a:ln>
          <a:effectLst/>
        </p:spPr>
        <p:txBody>
          <a:bodyPr>
            <a:spAutoFit/>
          </a:bodyPr>
          <a:lstStyle/>
          <a:p>
            <a:pPr algn="l" rtl="0" eaLnBrk="0" fontAlgn="base" hangingPunct="0">
              <a:spcBef>
                <a:spcPct val="50000"/>
              </a:spcBef>
              <a:spcAft>
                <a:spcPct val="0"/>
              </a:spcAft>
            </a:pPr>
            <a:r>
              <a:rPr lang="en-US" dirty="0" smtClean="0">
                <a:solidFill>
                  <a:prstClr val="black"/>
                </a:solidFill>
              </a:rPr>
              <a:t>MP UV </a:t>
            </a:r>
            <a:r>
              <a:rPr lang="en-US" dirty="0">
                <a:solidFill>
                  <a:prstClr val="black"/>
                </a:solidFill>
              </a:rPr>
              <a:t>Photons</a:t>
            </a:r>
          </a:p>
        </p:txBody>
      </p:sp>
      <p:grpSp>
        <p:nvGrpSpPr>
          <p:cNvPr id="3" name="Group 13"/>
          <p:cNvGrpSpPr/>
          <p:nvPr/>
        </p:nvGrpSpPr>
        <p:grpSpPr>
          <a:xfrm>
            <a:off x="3358710" y="2584083"/>
            <a:ext cx="5422900" cy="3177669"/>
            <a:chOff x="3365500" y="3489831"/>
            <a:chExt cx="5422900" cy="3177669"/>
          </a:xfrm>
        </p:grpSpPr>
        <p:pic>
          <p:nvPicPr>
            <p:cNvPr id="61" name="Picture 1"/>
            <p:cNvPicPr>
              <a:picLocks noChangeAspect="1" noChangeArrowheads="1"/>
            </p:cNvPicPr>
            <p:nvPr/>
          </p:nvPicPr>
          <p:blipFill>
            <a:blip r:embed="rId2" cstate="email"/>
            <a:srcRect/>
            <a:stretch>
              <a:fillRect/>
            </a:stretch>
          </p:blipFill>
          <p:spPr bwMode="auto">
            <a:xfrm>
              <a:off x="4603119" y="3489831"/>
              <a:ext cx="4185281" cy="3177669"/>
            </a:xfrm>
            <a:prstGeom prst="rect">
              <a:avLst/>
            </a:prstGeom>
            <a:noFill/>
            <a:ln w="19050">
              <a:solidFill>
                <a:srgbClr val="0A0AFF"/>
              </a:solidFill>
              <a:miter lim="800000"/>
              <a:headEnd/>
              <a:tailEnd/>
            </a:ln>
            <a:effectLst>
              <a:innerShdw blurRad="63500" dist="50800" dir="2700000">
                <a:srgbClr val="FF33CC">
                  <a:alpha val="50000"/>
                </a:srgbClr>
              </a:innerShdw>
            </a:effectLst>
          </p:spPr>
        </p:pic>
        <p:sp>
          <p:nvSpPr>
            <p:cNvPr id="62" name="Rounded Rectangular Callout 61"/>
            <p:cNvSpPr/>
            <p:nvPr/>
          </p:nvSpPr>
          <p:spPr bwMode="auto">
            <a:xfrm>
              <a:off x="3365500" y="5867400"/>
              <a:ext cx="774700" cy="457200"/>
            </a:xfrm>
            <a:prstGeom prst="wedgeRoundRectCallout">
              <a:avLst>
                <a:gd name="adj1" fmla="val 249326"/>
                <a:gd name="adj2" fmla="val -134722"/>
                <a:gd name="adj3" fmla="val 16667"/>
              </a:avLst>
            </a:prstGeom>
            <a:solidFill>
              <a:srgbClr val="92D050"/>
            </a:solidFill>
            <a:ln w="9525" cap="flat" cmpd="sng" algn="ctr">
              <a:solidFill>
                <a:srgbClr val="008000"/>
              </a:solidFill>
              <a:prstDash val="solid"/>
              <a:round/>
              <a:headEnd type="none" w="med" len="med"/>
              <a:tailEnd type="none" w="med" len="med"/>
            </a:ln>
            <a:effectLst>
              <a:innerShdw blurRad="63500" dist="50800" dir="2700000">
                <a:srgbClr val="008000">
                  <a:alpha val="49804"/>
                </a:srgbClr>
              </a:innerShdw>
            </a:effectLst>
          </p:spPr>
          <p:txBody>
            <a:bodyPr vert="horz" wrap="square" lIns="91440" tIns="45720" rIns="91440" bIns="45720" numCol="1" rtlCol="1" anchor="t" anchorCtr="0" compatLnSpc="1">
              <a:prstTxWarp prst="textNoShape">
                <a:avLst/>
              </a:prstTxWarp>
            </a:bodyPr>
            <a:lstStyle/>
            <a:p>
              <a:pPr algn="ctr" rtl="0" eaLnBrk="0" fontAlgn="base" hangingPunct="0">
                <a:spcBef>
                  <a:spcPct val="0"/>
                </a:spcBef>
                <a:spcAft>
                  <a:spcPct val="0"/>
                </a:spcAft>
              </a:pPr>
              <a:r>
                <a:rPr lang="en-US" dirty="0" smtClean="0">
                  <a:solidFill>
                    <a:prstClr val="black"/>
                  </a:solidFill>
                </a:rPr>
                <a:t>Cl</a:t>
              </a:r>
              <a:r>
                <a:rPr lang="en-US" baseline="30000" dirty="0" smtClean="0">
                  <a:solidFill>
                    <a:prstClr val="black"/>
                  </a:solidFill>
                </a:rPr>
                <a:t>-</a:t>
              </a:r>
              <a:endParaRPr lang="he-IL" baseline="30000" dirty="0" smtClean="0">
                <a:solidFill>
                  <a:prstClr val="black"/>
                </a:solidFill>
              </a:endParaRPr>
            </a:p>
          </p:txBody>
        </p:sp>
        <p:sp>
          <p:nvSpPr>
            <p:cNvPr id="63" name="Rounded Rectangular Callout 62"/>
            <p:cNvSpPr/>
            <p:nvPr/>
          </p:nvSpPr>
          <p:spPr bwMode="auto">
            <a:xfrm>
              <a:off x="3378200" y="5219700"/>
              <a:ext cx="774700" cy="457200"/>
            </a:xfrm>
            <a:prstGeom prst="wedgeRoundRectCallout">
              <a:avLst>
                <a:gd name="adj1" fmla="val 260801"/>
                <a:gd name="adj2" fmla="val -126389"/>
                <a:gd name="adj3" fmla="val 16667"/>
              </a:avLst>
            </a:prstGeom>
            <a:solidFill>
              <a:schemeClr val="bg1">
                <a:lumMod val="20000"/>
                <a:lumOff val="80000"/>
              </a:schemeClr>
            </a:solidFill>
            <a:ln w="19050" cap="flat" cmpd="sng" algn="ctr">
              <a:solidFill>
                <a:schemeClr val="tx1"/>
              </a:solidFill>
              <a:prstDash val="solid"/>
              <a:round/>
              <a:headEnd type="none" w="med" len="med"/>
              <a:tailEnd type="none" w="med" len="med"/>
            </a:ln>
            <a:effectLst>
              <a:innerShdw blurRad="63500" dist="50800" dir="2700000">
                <a:schemeClr val="tx1">
                  <a:lumMod val="60000"/>
                  <a:lumOff val="40000"/>
                  <a:alpha val="50000"/>
                </a:schemeClr>
              </a:innerShdw>
            </a:effectLst>
          </p:spPr>
          <p:txBody>
            <a:bodyPr vert="horz" wrap="square" lIns="91440" tIns="45720" rIns="91440" bIns="45720" numCol="1" rtlCol="1" anchor="t" anchorCtr="0" compatLnSpc="1">
              <a:prstTxWarp prst="textNoShape">
                <a:avLst/>
              </a:prstTxWarp>
            </a:bodyPr>
            <a:lstStyle/>
            <a:p>
              <a:pPr algn="ctr" rtl="0" eaLnBrk="0" fontAlgn="base" hangingPunct="0">
                <a:spcBef>
                  <a:spcPct val="0"/>
                </a:spcBef>
                <a:spcAft>
                  <a:spcPct val="0"/>
                </a:spcAft>
              </a:pPr>
              <a:r>
                <a:rPr lang="en-US" dirty="0" smtClean="0">
                  <a:solidFill>
                    <a:prstClr val="black"/>
                  </a:solidFill>
                </a:rPr>
                <a:t>Na</a:t>
              </a:r>
              <a:r>
                <a:rPr lang="en-US" baseline="30000" dirty="0" smtClean="0">
                  <a:solidFill>
                    <a:prstClr val="black"/>
                  </a:solidFill>
                </a:rPr>
                <a:t>+</a:t>
              </a:r>
              <a:endParaRPr lang="he-IL" baseline="30000" dirty="0" smtClean="0">
                <a:solidFill>
                  <a:prstClr val="black"/>
                </a:solidFill>
              </a:endParaRPr>
            </a:p>
          </p:txBody>
        </p:sp>
      </p:grpSp>
      <p:sp>
        <p:nvSpPr>
          <p:cNvPr id="15" name="Text Placeholder 14"/>
          <p:cNvSpPr>
            <a:spLocks noGrp="1"/>
          </p:cNvSpPr>
          <p:nvPr>
            <p:ph type="body" sz="quarter" idx="10"/>
          </p:nvPr>
        </p:nvSpPr>
        <p:spPr>
          <a:xfrm>
            <a:off x="24329" y="526368"/>
            <a:ext cx="9144000" cy="615133"/>
          </a:xfrm>
        </p:spPr>
        <p:txBody>
          <a:bodyPr/>
          <a:lstStyle/>
          <a:p>
            <a:r>
              <a:rPr lang="en-US" dirty="0" smtClean="0"/>
              <a:t>All three methods: Free Chlorine to Chloride ions</a:t>
            </a:r>
          </a:p>
          <a:p>
            <a:endParaRPr lang="en-US" dirty="0"/>
          </a:p>
        </p:txBody>
      </p:sp>
      <p:sp>
        <p:nvSpPr>
          <p:cNvPr id="4" name="Right Brace 3"/>
          <p:cNvSpPr/>
          <p:nvPr/>
        </p:nvSpPr>
        <p:spPr bwMode="auto">
          <a:xfrm>
            <a:off x="3358710" y="1621036"/>
            <a:ext cx="527490" cy="2429232"/>
          </a:xfrm>
          <a:prstGeom prst="rightBrace">
            <a:avLst>
              <a:gd name="adj1" fmla="val 8333"/>
              <a:gd name="adj2" fmla="val 2849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Placeholder 3"/>
          <p:cNvSpPr txBox="1">
            <a:spLocks/>
          </p:cNvSpPr>
          <p:nvPr/>
        </p:nvSpPr>
        <p:spPr bwMode="auto">
          <a:xfrm>
            <a:off x="0" y="0"/>
            <a:ext cx="9144000" cy="526368"/>
          </a:xfrm>
          <a:prstGeom prst="rect">
            <a:avLst/>
          </a:prstGeom>
          <a:solidFill>
            <a:srgbClr val="AFB0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91440" numCol="1" anchor="ctr" anchorCtr="0" compatLnSpc="1">
            <a:prstTxWarp prst="textNoShape">
              <a:avLst/>
            </a:prstTxWarp>
          </a:bodyPr>
          <a:lstStyle>
            <a:lvl1pPr marL="342900" indent="-342900" algn="l" rtl="0" eaLnBrk="0" fontAlgn="base" hangingPunct="0">
              <a:lnSpc>
                <a:spcPct val="120000"/>
              </a:lnSpc>
              <a:spcBef>
                <a:spcPct val="20000"/>
              </a:spcBef>
              <a:spcAft>
                <a:spcPct val="0"/>
              </a:spcAft>
              <a:buClr>
                <a:srgbClr val="015699"/>
              </a:buClr>
              <a:buFont typeface="Wingdings" pitchFamily="2" charset="2"/>
              <a:buNone/>
              <a:defRPr sz="2800" b="1" i="1">
                <a:solidFill>
                  <a:schemeClr val="tx1"/>
                </a:solidFill>
                <a:latin typeface="Arial" pitchFamily="34" charset="0"/>
                <a:ea typeface="+mn-ea"/>
                <a:cs typeface="Arial" pitchFamily="34" charset="0"/>
              </a:defRPr>
            </a:lvl1pPr>
            <a:lvl2pPr marL="742950" indent="-285750" algn="l" rtl="0" eaLnBrk="0" fontAlgn="base" hangingPunct="0">
              <a:lnSpc>
                <a:spcPct val="120000"/>
              </a:lnSpc>
              <a:spcBef>
                <a:spcPct val="20000"/>
              </a:spcBef>
              <a:spcAft>
                <a:spcPct val="0"/>
              </a:spcAft>
              <a:buClr>
                <a:srgbClr val="015699"/>
              </a:buClr>
              <a:buFont typeface="Wingdings" pitchFamily="2" charset="2"/>
              <a:buChar char="§"/>
              <a:defRPr>
                <a:solidFill>
                  <a:srgbClr val="333333"/>
                </a:solidFill>
                <a:latin typeface="+mn-lt"/>
                <a:cs typeface="+mn-cs"/>
              </a:defRPr>
            </a:lvl2pPr>
            <a:lvl3pPr marL="1143000" indent="-228600" algn="l" rtl="0" eaLnBrk="0" fontAlgn="base" hangingPunct="0">
              <a:lnSpc>
                <a:spcPct val="120000"/>
              </a:lnSpc>
              <a:spcBef>
                <a:spcPct val="20000"/>
              </a:spcBef>
              <a:spcAft>
                <a:spcPct val="0"/>
              </a:spcAft>
              <a:buClr>
                <a:srgbClr val="015699"/>
              </a:buClr>
              <a:buFont typeface="Wingdings" pitchFamily="2" charset="2"/>
              <a:buChar char="§"/>
              <a:defRPr sz="1600">
                <a:solidFill>
                  <a:srgbClr val="333333"/>
                </a:solidFill>
                <a:latin typeface="+mn-lt"/>
                <a:cs typeface="+mn-cs"/>
              </a:defRPr>
            </a:lvl3pPr>
            <a:lvl4pPr marL="1600200" indent="-228600" algn="l" rtl="0" eaLnBrk="0" fontAlgn="base" hangingPunct="0">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4pPr>
            <a:lvl5pPr marL="2057400" indent="-228600" algn="l" rtl="0" eaLnBrk="0" fontAlgn="base" hangingPunct="0">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5pPr>
            <a:lvl6pPr marL="25146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6pPr>
            <a:lvl7pPr marL="29718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7pPr>
            <a:lvl8pPr marL="34290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8pPr>
            <a:lvl9pPr marL="38862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9pPr>
          </a:lstStyle>
          <a:p>
            <a:pPr algn="ctr"/>
            <a:r>
              <a:rPr lang="en-US" dirty="0" smtClean="0"/>
              <a:t>Basic Chemistry associated with Chlorine in water</a:t>
            </a:r>
          </a:p>
        </p:txBody>
      </p:sp>
    </p:spTree>
    <p:extLst>
      <p:ext uri="{BB962C8B-B14F-4D97-AF65-F5344CB8AC3E}">
        <p14:creationId xmlns:p14="http://schemas.microsoft.com/office/powerpoint/2010/main" val="14178314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1+#ppt_w/2"/>
                                          </p:val>
                                        </p:tav>
                                        <p:tav tm="100000">
                                          <p:val>
                                            <p:strVal val="#ppt_x"/>
                                          </p:val>
                                        </p:tav>
                                      </p:tavLst>
                                    </p:anim>
                                    <p:anim calcmode="lin" valueType="num">
                                      <p:cBhvr additive="base">
                                        <p:cTn id="8" dur="1000" fill="hold"/>
                                        <p:tgtEl>
                                          <p:spTgt spid="5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1000" fill="hold"/>
                                        <p:tgtEl>
                                          <p:spTgt spid="56"/>
                                        </p:tgtEl>
                                        <p:attrNameLst>
                                          <p:attrName>ppt_x</p:attrName>
                                        </p:attrNameLst>
                                      </p:cBhvr>
                                      <p:tavLst>
                                        <p:tav tm="0">
                                          <p:val>
                                            <p:strVal val="1+#ppt_w/2"/>
                                          </p:val>
                                        </p:tav>
                                        <p:tav tm="100000">
                                          <p:val>
                                            <p:strVal val="#ppt_x"/>
                                          </p:val>
                                        </p:tav>
                                      </p:tavLst>
                                    </p:anim>
                                    <p:anim calcmode="lin" valueType="num">
                                      <p:cBhvr additive="base">
                                        <p:cTn id="12" dur="10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1000" fill="hold"/>
                                        <p:tgtEl>
                                          <p:spTgt spid="57"/>
                                        </p:tgtEl>
                                        <p:attrNameLst>
                                          <p:attrName>ppt_x</p:attrName>
                                        </p:attrNameLst>
                                      </p:cBhvr>
                                      <p:tavLst>
                                        <p:tav tm="0">
                                          <p:val>
                                            <p:strVal val="1+#ppt_w/2"/>
                                          </p:val>
                                        </p:tav>
                                        <p:tav tm="100000">
                                          <p:val>
                                            <p:strVal val="#ppt_x"/>
                                          </p:val>
                                        </p:tav>
                                      </p:tavLst>
                                    </p:anim>
                                    <p:anim calcmode="lin" valueType="num">
                                      <p:cBhvr additive="base">
                                        <p:cTn id="16" dur="10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1+#ppt_w/2"/>
                                          </p:val>
                                        </p:tav>
                                        <p:tav tm="100000">
                                          <p:val>
                                            <p:strVal val="#ppt_x"/>
                                          </p:val>
                                        </p:tav>
                                      </p:tavLst>
                                    </p:anim>
                                    <p:anim calcmode="lin" valueType="num">
                                      <p:cBhvr additive="base">
                                        <p:cTn id="2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BCAD4D6-4916-49E5-9F07-6B82C4DEBD15}" type="slidenum">
              <a:rPr lang="he-IL"/>
              <a:pPr/>
              <a:t>21</a:t>
            </a:fld>
            <a:endParaRPr lang="en-US" dirty="0"/>
          </a:p>
        </p:txBody>
      </p:sp>
      <p:sp>
        <p:nvSpPr>
          <p:cNvPr id="3250178" name="Rectangle 2"/>
          <p:cNvSpPr>
            <a:spLocks noGrp="1" noChangeArrowheads="1"/>
          </p:cNvSpPr>
          <p:nvPr>
            <p:ph type="title"/>
          </p:nvPr>
        </p:nvSpPr>
        <p:spPr bwMode="auto">
          <a:xfrm>
            <a:off x="1219200" y="609600"/>
            <a:ext cx="7281862" cy="608012"/>
          </a:xfrm>
          <a:noFill/>
          <a:ln cap="flat" algn="ctr">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r>
              <a:rPr lang="en-US" sz="2800" b="0" dirty="0" smtClean="0">
                <a:solidFill>
                  <a:schemeClr val="tx1"/>
                </a:solidFill>
              </a:rPr>
              <a:t>Free Chlorine </a:t>
            </a:r>
            <a:r>
              <a:rPr lang="en-US" sz="2800" b="0" dirty="0" smtClean="0">
                <a:solidFill>
                  <a:schemeClr val="tx1"/>
                </a:solidFill>
              </a:rPr>
              <a:t>reduction alternatives</a:t>
            </a:r>
            <a:endParaRPr lang="en-US" sz="2800" b="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67855378"/>
              </p:ext>
            </p:extLst>
          </p:nvPr>
        </p:nvGraphicFramePr>
        <p:xfrm>
          <a:off x="0" y="1268760"/>
          <a:ext cx="9144000" cy="6350640"/>
        </p:xfrm>
        <a:graphic>
          <a:graphicData uri="http://schemas.openxmlformats.org/drawingml/2006/table">
            <a:tbl>
              <a:tblPr/>
              <a:tblGrid>
                <a:gridCol w="1809109"/>
                <a:gridCol w="2434521"/>
                <a:gridCol w="2482631"/>
                <a:gridCol w="2417739"/>
              </a:tblGrid>
              <a:tr h="468000">
                <a:tc>
                  <a:txBody>
                    <a:bodyPr/>
                    <a:lstStyle/>
                    <a:p>
                      <a:pPr algn="l" rtl="0">
                        <a:spcAft>
                          <a:spcPts val="0"/>
                        </a:spcAft>
                      </a:pPr>
                      <a:endParaRPr lang="en-US" sz="1800" dirty="0">
                        <a:solidFill>
                          <a:schemeClr val="bg1"/>
                        </a:solidFill>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5699"/>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69900"/>
                    </a:solidFill>
                  </a:tcPr>
                </a:tc>
                <a:tc>
                  <a:txBody>
                    <a:bodyPr/>
                    <a:lstStyle/>
                    <a:p>
                      <a:pPr algn="l" rtl="0">
                        <a:spcAft>
                          <a:spcPts val="0"/>
                        </a:spcAft>
                      </a:pPr>
                      <a:r>
                        <a:rPr lang="en-US" sz="1600" b="1" dirty="0">
                          <a:solidFill>
                            <a:srgbClr val="FFFFFF"/>
                          </a:solidFill>
                          <a:latin typeface="Calibri"/>
                          <a:ea typeface="Times New Roman"/>
                          <a:cs typeface="Arial"/>
                        </a:rPr>
                        <a:t>Activated Carbon Filter</a:t>
                      </a:r>
                      <a:endParaRPr lang="en-US" sz="1600" dirty="0">
                        <a:latin typeface="Times New Roman"/>
                        <a:ea typeface="Times New Roman"/>
                        <a:cs typeface="Arial"/>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5699"/>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030A0"/>
                    </a:solidFill>
                  </a:tcPr>
                </a:tc>
                <a:tc>
                  <a:txBody>
                    <a:bodyPr/>
                    <a:lstStyle/>
                    <a:p>
                      <a:pPr algn="l" rtl="0">
                        <a:spcAft>
                          <a:spcPts val="0"/>
                        </a:spcAft>
                      </a:pPr>
                      <a:r>
                        <a:rPr lang="en-US" sz="1600" b="1" dirty="0">
                          <a:solidFill>
                            <a:srgbClr val="FFFFFF"/>
                          </a:solidFill>
                          <a:latin typeface="Calibri"/>
                          <a:ea typeface="Times New Roman"/>
                          <a:cs typeface="Arial"/>
                        </a:rPr>
                        <a:t>Sodium Bisulfite</a:t>
                      </a:r>
                      <a:endParaRPr lang="en-US" sz="1600" dirty="0">
                        <a:latin typeface="Times New Roman"/>
                        <a:ea typeface="Times New Roman"/>
                        <a:cs typeface="Arial"/>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5699"/>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030A0"/>
                    </a:solidFill>
                  </a:tcPr>
                </a:tc>
                <a:tc>
                  <a:txBody>
                    <a:bodyPr/>
                    <a:lstStyle/>
                    <a:p>
                      <a:pPr algn="l" rtl="0">
                        <a:spcAft>
                          <a:spcPts val="0"/>
                        </a:spcAft>
                      </a:pPr>
                      <a:r>
                        <a:rPr lang="en-US" sz="1600" b="1" dirty="0">
                          <a:solidFill>
                            <a:srgbClr val="FFFFFF"/>
                          </a:solidFill>
                          <a:latin typeface="Calibri"/>
                          <a:ea typeface="Times New Roman"/>
                          <a:cs typeface="Arial"/>
                        </a:rPr>
                        <a:t>PharmaGuard UV system</a:t>
                      </a:r>
                      <a:endParaRPr lang="en-US" sz="1600" dirty="0">
                        <a:latin typeface="Times New Roman"/>
                        <a:ea typeface="Times New Roman"/>
                        <a:cs typeface="Arial"/>
                      </a:endParaRPr>
                    </a:p>
                  </a:txBody>
                  <a:tcPr marL="68580" marR="68580" marT="0" marB="0" anchor="ctr">
                    <a:lnL w="19050" cap="flat" cmpd="sng" algn="ctr">
                      <a:solidFill>
                        <a:srgbClr val="FFFFFF"/>
                      </a:solidFill>
                      <a:prstDash val="solid"/>
                      <a:round/>
                      <a:headEnd type="none" w="med" len="med"/>
                      <a:tailEnd type="none" w="med" len="med"/>
                    </a:lnL>
                    <a:lnR w="12700" cap="flat" cmpd="sng" algn="ctr">
                      <a:solidFill>
                        <a:srgbClr val="005699"/>
                      </a:solidFill>
                      <a:prstDash val="solid"/>
                      <a:round/>
                      <a:headEnd type="none" w="med" len="med"/>
                      <a:tailEnd type="none" w="med" len="med"/>
                    </a:lnR>
                    <a:lnT w="12700" cap="flat" cmpd="sng" algn="ctr">
                      <a:solidFill>
                        <a:srgbClr val="005699"/>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030A0"/>
                    </a:solidFill>
                  </a:tcPr>
                </a:tc>
              </a:tr>
              <a:tr h="468000">
                <a:tc>
                  <a:txBody>
                    <a:bodyPr/>
                    <a:lstStyle/>
                    <a:p>
                      <a:pPr algn="l" rtl="0">
                        <a:spcAft>
                          <a:spcPts val="0"/>
                        </a:spcAft>
                      </a:pPr>
                      <a:endParaRPr lang="en-US" sz="1800" b="1" dirty="0" smtClean="0">
                        <a:solidFill>
                          <a:schemeClr val="bg1"/>
                        </a:solidFill>
                        <a:latin typeface="Calibri"/>
                        <a:ea typeface="Times New Roman"/>
                        <a:cs typeface="Arial"/>
                      </a:endParaRPr>
                    </a:p>
                    <a:p>
                      <a:pPr algn="l" rtl="0">
                        <a:spcAft>
                          <a:spcPts val="0"/>
                        </a:spcAft>
                      </a:pPr>
                      <a:r>
                        <a:rPr lang="en-US" sz="1800" b="1" dirty="0" smtClean="0">
                          <a:solidFill>
                            <a:schemeClr val="bg1"/>
                          </a:solidFill>
                          <a:latin typeface="Calibri"/>
                          <a:ea typeface="Times New Roman"/>
                          <a:cs typeface="Arial"/>
                        </a:rPr>
                        <a:t>Bacteria </a:t>
                      </a:r>
                      <a:r>
                        <a:rPr lang="en-US" sz="1800" b="1" dirty="0">
                          <a:solidFill>
                            <a:schemeClr val="bg1"/>
                          </a:solidFill>
                          <a:latin typeface="Calibri"/>
                          <a:ea typeface="Times New Roman"/>
                          <a:cs typeface="Arial"/>
                        </a:rPr>
                        <a:t>proliferation</a:t>
                      </a:r>
                      <a:br>
                        <a:rPr lang="en-US" sz="1800" b="1" dirty="0">
                          <a:solidFill>
                            <a:schemeClr val="bg1"/>
                          </a:solidFill>
                          <a:latin typeface="Calibri"/>
                          <a:ea typeface="Times New Roman"/>
                          <a:cs typeface="Arial"/>
                        </a:rPr>
                      </a:br>
                      <a:endParaRPr lang="en-US" sz="1800" dirty="0">
                        <a:solidFill>
                          <a:schemeClr val="bg1"/>
                        </a:solidFill>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69900"/>
                    </a:solidFill>
                  </a:tcPr>
                </a:tc>
                <a:tc>
                  <a:txBody>
                    <a:bodyPr/>
                    <a:lstStyle/>
                    <a:p>
                      <a:pPr algn="l" rtl="0">
                        <a:spcAft>
                          <a:spcPts val="0"/>
                        </a:spcAft>
                      </a:pPr>
                      <a:r>
                        <a:rPr lang="en-US" sz="1600" dirty="0">
                          <a:solidFill>
                            <a:srgbClr val="000000"/>
                          </a:solidFill>
                          <a:latin typeface="Calibri"/>
                          <a:ea typeface="Times New Roman"/>
                          <a:cs typeface="Arial"/>
                        </a:rPr>
                        <a:t>Yes. Intensive.</a:t>
                      </a:r>
                      <a:endParaRPr lang="en-US" sz="1600" dirty="0">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00"/>
                    </a:solidFill>
                  </a:tcPr>
                </a:tc>
                <a:tc>
                  <a:txBody>
                    <a:bodyPr/>
                    <a:lstStyle/>
                    <a:p>
                      <a:pPr marL="0" algn="l" defTabSz="914400" rtl="0" eaLnBrk="1" latinLnBrk="0" hangingPunct="1">
                        <a:spcAft>
                          <a:spcPts val="0"/>
                        </a:spcAft>
                      </a:pPr>
                      <a:r>
                        <a:rPr lang="en-US" sz="1600" kern="1200" dirty="0">
                          <a:solidFill>
                            <a:srgbClr val="000000"/>
                          </a:solidFill>
                          <a:latin typeface="Calibri"/>
                          <a:ea typeface="Times New Roman"/>
                          <a:cs typeface="Arial"/>
                        </a:rPr>
                        <a:t>Anaerobic, including sulfur-reducing bacteria.</a:t>
                      </a: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00"/>
                    </a:solidFill>
                  </a:tcPr>
                </a:tc>
                <a:tc>
                  <a:txBody>
                    <a:bodyPr/>
                    <a:lstStyle/>
                    <a:p>
                      <a:pPr algn="ctr" rtl="0">
                        <a:spcAft>
                          <a:spcPts val="0"/>
                        </a:spcAft>
                      </a:pPr>
                      <a:r>
                        <a:rPr lang="en-US" sz="1600" b="1" dirty="0">
                          <a:solidFill>
                            <a:schemeClr val="bg1">
                              <a:lumMod val="20000"/>
                              <a:lumOff val="80000"/>
                            </a:schemeClr>
                          </a:solidFill>
                          <a:latin typeface="Calibri"/>
                          <a:ea typeface="Times New Roman"/>
                          <a:cs typeface="Arial"/>
                        </a:rPr>
                        <a:t>No. </a:t>
                      </a:r>
                      <a:endParaRPr lang="en-US" sz="1600" b="1" dirty="0" smtClean="0">
                        <a:solidFill>
                          <a:schemeClr val="bg1">
                            <a:lumMod val="20000"/>
                            <a:lumOff val="80000"/>
                          </a:schemeClr>
                        </a:solidFill>
                        <a:latin typeface="Calibri"/>
                        <a:ea typeface="Times New Roman"/>
                        <a:cs typeface="Arial"/>
                      </a:endParaRPr>
                    </a:p>
                    <a:p>
                      <a:pPr algn="ctr" rtl="0">
                        <a:spcAft>
                          <a:spcPts val="0"/>
                        </a:spcAft>
                      </a:pPr>
                      <a:r>
                        <a:rPr lang="en-US" sz="1600" b="1" dirty="0" smtClean="0">
                          <a:solidFill>
                            <a:schemeClr val="bg1">
                              <a:lumMod val="20000"/>
                              <a:lumOff val="80000"/>
                            </a:schemeClr>
                          </a:solidFill>
                          <a:latin typeface="Calibri"/>
                          <a:ea typeface="Times New Roman"/>
                          <a:cs typeface="Arial"/>
                        </a:rPr>
                        <a:t>The </a:t>
                      </a:r>
                      <a:r>
                        <a:rPr lang="en-US" sz="1600" b="1" dirty="0">
                          <a:solidFill>
                            <a:schemeClr val="bg1">
                              <a:lumMod val="20000"/>
                              <a:lumOff val="80000"/>
                            </a:schemeClr>
                          </a:solidFill>
                          <a:latin typeface="Calibri"/>
                          <a:ea typeface="Times New Roman"/>
                          <a:cs typeface="Arial"/>
                        </a:rPr>
                        <a:t>very high UV-Dose "kills" ALL micro-organisms.</a:t>
                      </a:r>
                      <a:endParaRPr lang="en-US" sz="1600" dirty="0">
                        <a:solidFill>
                          <a:schemeClr val="bg1">
                            <a:lumMod val="20000"/>
                            <a:lumOff val="80000"/>
                          </a:schemeClr>
                        </a:solidFill>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r>
              <a:tr h="468000">
                <a:tc>
                  <a:txBody>
                    <a:bodyPr/>
                    <a:lstStyle/>
                    <a:p>
                      <a:pPr algn="l" rtl="0">
                        <a:spcAft>
                          <a:spcPts val="0"/>
                        </a:spcAft>
                      </a:pPr>
                      <a:endParaRPr lang="en-US" sz="1800" b="1" dirty="0" smtClean="0">
                        <a:solidFill>
                          <a:schemeClr val="bg1"/>
                        </a:solidFill>
                        <a:latin typeface="Calibri"/>
                        <a:ea typeface="Times New Roman"/>
                        <a:cs typeface="Arial"/>
                      </a:endParaRPr>
                    </a:p>
                    <a:p>
                      <a:pPr algn="l" rtl="0">
                        <a:spcAft>
                          <a:spcPts val="0"/>
                        </a:spcAft>
                      </a:pPr>
                      <a:r>
                        <a:rPr lang="en-US" sz="1800" b="1" dirty="0" smtClean="0">
                          <a:solidFill>
                            <a:schemeClr val="bg1"/>
                          </a:solidFill>
                          <a:latin typeface="Calibri"/>
                          <a:ea typeface="Times New Roman"/>
                          <a:cs typeface="Arial"/>
                        </a:rPr>
                        <a:t>Chemicals </a:t>
                      </a:r>
                      <a:r>
                        <a:rPr lang="en-US" sz="1800" b="1" dirty="0">
                          <a:solidFill>
                            <a:schemeClr val="bg1"/>
                          </a:solidFill>
                          <a:latin typeface="Calibri"/>
                          <a:ea typeface="Times New Roman"/>
                          <a:cs typeface="Arial"/>
                        </a:rPr>
                        <a:t>into the </a:t>
                      </a:r>
                      <a:r>
                        <a:rPr lang="en-US" sz="1800" b="1" dirty="0" smtClean="0">
                          <a:solidFill>
                            <a:schemeClr val="bg1"/>
                          </a:solidFill>
                          <a:latin typeface="Calibri"/>
                          <a:ea typeface="Times New Roman"/>
                          <a:cs typeface="Arial"/>
                        </a:rPr>
                        <a:t>water</a:t>
                      </a:r>
                    </a:p>
                    <a:p>
                      <a:pPr algn="l" rtl="0">
                        <a:spcAft>
                          <a:spcPts val="0"/>
                        </a:spcAft>
                      </a:pPr>
                      <a:endParaRPr lang="en-US" sz="1800" dirty="0">
                        <a:solidFill>
                          <a:schemeClr val="bg1"/>
                        </a:solidFill>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69900"/>
                    </a:solidFill>
                  </a:tcPr>
                </a:tc>
                <a:tc>
                  <a:txBody>
                    <a:bodyPr/>
                    <a:lstStyle/>
                    <a:p>
                      <a:pPr marL="0" algn="l" defTabSz="914400" rtl="0" eaLnBrk="1" latinLnBrk="0" hangingPunct="1">
                        <a:spcAft>
                          <a:spcPts val="0"/>
                        </a:spcAft>
                      </a:pPr>
                      <a:r>
                        <a:rPr lang="en-US" sz="1600" kern="1200" dirty="0" smtClean="0">
                          <a:solidFill>
                            <a:srgbClr val="000000"/>
                          </a:solidFill>
                          <a:latin typeface="Calibri"/>
                          <a:ea typeface="Times New Roman"/>
                          <a:cs typeface="Arial"/>
                        </a:rPr>
                        <a:t>No</a:t>
                      </a:r>
                      <a:endParaRPr lang="en-US" sz="1600" kern="1200" dirty="0">
                        <a:solidFill>
                          <a:srgbClr val="000000"/>
                        </a:solidFill>
                        <a:latin typeface="Calibri"/>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rtl="0">
                        <a:spcAft>
                          <a:spcPts val="0"/>
                        </a:spcAft>
                      </a:pPr>
                      <a:r>
                        <a:rPr lang="en-US" sz="1600" dirty="0">
                          <a:solidFill>
                            <a:srgbClr val="000000"/>
                          </a:solidFill>
                          <a:latin typeface="Calibri"/>
                          <a:ea typeface="Times New Roman"/>
                          <a:cs typeface="Arial"/>
                        </a:rPr>
                        <a:t>Yes</a:t>
                      </a:r>
                      <a:r>
                        <a:rPr lang="en-US" sz="1600" dirty="0" smtClean="0">
                          <a:solidFill>
                            <a:srgbClr val="000000"/>
                          </a:solidFill>
                          <a:latin typeface="Calibri"/>
                          <a:ea typeface="Times New Roman"/>
                          <a:cs typeface="Arial"/>
                        </a:rPr>
                        <a:t>. Must be removed.</a:t>
                      </a:r>
                      <a:endParaRPr lang="en-US" sz="1600" dirty="0">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00"/>
                    </a:solidFill>
                  </a:tcPr>
                </a:tc>
                <a:tc>
                  <a:txBody>
                    <a:bodyPr/>
                    <a:lstStyle/>
                    <a:p>
                      <a:pPr algn="ctr" rtl="0">
                        <a:spcAft>
                          <a:spcPts val="0"/>
                        </a:spcAft>
                      </a:pPr>
                      <a:r>
                        <a:rPr lang="en-US" sz="1600" b="1" dirty="0">
                          <a:solidFill>
                            <a:schemeClr val="bg1">
                              <a:lumMod val="20000"/>
                              <a:lumOff val="80000"/>
                            </a:schemeClr>
                          </a:solidFill>
                          <a:latin typeface="Calibri"/>
                          <a:ea typeface="Times New Roman"/>
                          <a:cs typeface="Arial"/>
                        </a:rPr>
                        <a:t>No – chemical-free.</a:t>
                      </a:r>
                      <a:endParaRPr lang="en-US" sz="1600" dirty="0">
                        <a:solidFill>
                          <a:schemeClr val="bg1">
                            <a:lumMod val="20000"/>
                            <a:lumOff val="80000"/>
                          </a:schemeClr>
                        </a:solidFill>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r>
              <a:tr h="468000">
                <a:tc>
                  <a:txBody>
                    <a:bodyPr/>
                    <a:lstStyle/>
                    <a:p>
                      <a:pPr algn="l" rtl="0">
                        <a:spcAft>
                          <a:spcPts val="0"/>
                        </a:spcAft>
                      </a:pPr>
                      <a:endParaRPr lang="en-US" sz="1800" b="1" dirty="0" smtClean="0">
                        <a:solidFill>
                          <a:schemeClr val="bg1"/>
                        </a:solidFill>
                        <a:latin typeface="Calibri"/>
                        <a:ea typeface="Times New Roman"/>
                        <a:cs typeface="Arial"/>
                      </a:endParaRPr>
                    </a:p>
                    <a:p>
                      <a:pPr algn="l" rtl="0">
                        <a:spcAft>
                          <a:spcPts val="0"/>
                        </a:spcAft>
                      </a:pPr>
                      <a:r>
                        <a:rPr lang="en-US" sz="1800" b="1" dirty="0" smtClean="0">
                          <a:solidFill>
                            <a:schemeClr val="bg1"/>
                          </a:solidFill>
                          <a:latin typeface="Calibri"/>
                          <a:ea typeface="Times New Roman"/>
                          <a:cs typeface="Arial"/>
                        </a:rPr>
                        <a:t>Maintenance burden</a:t>
                      </a:r>
                    </a:p>
                    <a:p>
                      <a:pPr algn="l" rtl="0">
                        <a:spcAft>
                          <a:spcPts val="0"/>
                        </a:spcAft>
                      </a:pPr>
                      <a:endParaRPr lang="en-US" sz="1800" dirty="0">
                        <a:solidFill>
                          <a:schemeClr val="bg1"/>
                        </a:solidFill>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69900"/>
                    </a:solidFill>
                  </a:tcPr>
                </a:tc>
                <a:tc>
                  <a:txBody>
                    <a:bodyPr/>
                    <a:lstStyle/>
                    <a:p>
                      <a:pPr algn="l" rtl="0">
                        <a:spcAft>
                          <a:spcPts val="0"/>
                        </a:spcAft>
                      </a:pPr>
                      <a:r>
                        <a:rPr lang="en-US" sz="1600" dirty="0">
                          <a:solidFill>
                            <a:srgbClr val="000000"/>
                          </a:solidFill>
                          <a:latin typeface="Calibri"/>
                          <a:ea typeface="Times New Roman"/>
                          <a:cs typeface="Arial"/>
                        </a:rPr>
                        <a:t>Yes.  Ongoing routine.</a:t>
                      </a:r>
                      <a:endParaRPr lang="en-US" sz="1600" dirty="0">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00"/>
                    </a:solidFill>
                  </a:tcPr>
                </a:tc>
                <a:tc>
                  <a:txBody>
                    <a:bodyPr/>
                    <a:lstStyle/>
                    <a:p>
                      <a:pPr algn="l" rtl="0">
                        <a:spcAft>
                          <a:spcPts val="0"/>
                        </a:spcAft>
                      </a:pPr>
                      <a:r>
                        <a:rPr lang="en-US" sz="1600" dirty="0">
                          <a:solidFill>
                            <a:srgbClr val="000000"/>
                          </a:solidFill>
                          <a:latin typeface="Calibri"/>
                          <a:ea typeface="Times New Roman"/>
                          <a:cs typeface="Arial"/>
                        </a:rPr>
                        <a:t>Yes. Ongoing routine.</a:t>
                      </a:r>
                      <a:endParaRPr lang="en-US" sz="1600" dirty="0">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00"/>
                    </a:solidFill>
                  </a:tcPr>
                </a:tc>
                <a:tc>
                  <a:txBody>
                    <a:bodyPr/>
                    <a:lstStyle/>
                    <a:p>
                      <a:pPr algn="ctr" rtl="0">
                        <a:spcAft>
                          <a:spcPts val="0"/>
                        </a:spcAft>
                      </a:pPr>
                      <a:r>
                        <a:rPr lang="en-US" sz="1600" b="1" dirty="0">
                          <a:solidFill>
                            <a:schemeClr val="bg1">
                              <a:lumMod val="20000"/>
                              <a:lumOff val="80000"/>
                            </a:schemeClr>
                          </a:solidFill>
                          <a:latin typeface="Calibri"/>
                          <a:ea typeface="Times New Roman"/>
                          <a:cs typeface="Arial"/>
                        </a:rPr>
                        <a:t>No. Easy maintenance.</a:t>
                      </a:r>
                      <a:endParaRPr lang="en-US" sz="1600" dirty="0">
                        <a:solidFill>
                          <a:schemeClr val="bg1">
                            <a:lumMod val="20000"/>
                            <a:lumOff val="80000"/>
                          </a:schemeClr>
                        </a:solidFill>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r>
              <a:tr h="468000">
                <a:tc>
                  <a:txBody>
                    <a:bodyPr/>
                    <a:lstStyle/>
                    <a:p>
                      <a:pPr algn="l" rtl="0">
                        <a:spcAft>
                          <a:spcPts val="0"/>
                        </a:spcAft>
                      </a:pPr>
                      <a:endParaRPr lang="en-US" sz="1800" b="1" dirty="0" smtClean="0">
                        <a:solidFill>
                          <a:schemeClr val="bg1"/>
                        </a:solidFill>
                        <a:latin typeface="Calibri"/>
                        <a:ea typeface="Times New Roman"/>
                        <a:cs typeface="Arial"/>
                      </a:endParaRPr>
                    </a:p>
                    <a:p>
                      <a:pPr algn="l" rtl="0">
                        <a:spcAft>
                          <a:spcPts val="0"/>
                        </a:spcAft>
                      </a:pPr>
                      <a:r>
                        <a:rPr lang="en-US" sz="1800" b="1" dirty="0" smtClean="0">
                          <a:solidFill>
                            <a:schemeClr val="bg1"/>
                          </a:solidFill>
                          <a:latin typeface="Calibri"/>
                          <a:ea typeface="Times New Roman"/>
                          <a:cs typeface="Arial"/>
                        </a:rPr>
                        <a:t>Effect </a:t>
                      </a:r>
                      <a:r>
                        <a:rPr lang="en-US" sz="1800" b="1" dirty="0">
                          <a:solidFill>
                            <a:schemeClr val="bg1"/>
                          </a:solidFill>
                          <a:latin typeface="Calibri"/>
                          <a:ea typeface="Times New Roman"/>
                          <a:cs typeface="Arial"/>
                        </a:rPr>
                        <a:t>on RO membranes</a:t>
                      </a:r>
                      <a:br>
                        <a:rPr lang="en-US" sz="1800" b="1" dirty="0">
                          <a:solidFill>
                            <a:schemeClr val="bg1"/>
                          </a:solidFill>
                          <a:latin typeface="Calibri"/>
                          <a:ea typeface="Times New Roman"/>
                          <a:cs typeface="Arial"/>
                        </a:rPr>
                      </a:br>
                      <a:r>
                        <a:rPr lang="en-US" sz="1800" b="1" dirty="0">
                          <a:solidFill>
                            <a:schemeClr val="bg1"/>
                          </a:solidFill>
                          <a:latin typeface="Calibri"/>
                          <a:ea typeface="Times New Roman"/>
                          <a:cs typeface="Arial"/>
                        </a:rPr>
                        <a:t/>
                      </a:r>
                      <a:br>
                        <a:rPr lang="en-US" sz="1800" b="1" dirty="0">
                          <a:solidFill>
                            <a:schemeClr val="bg1"/>
                          </a:solidFill>
                          <a:latin typeface="Calibri"/>
                          <a:ea typeface="Times New Roman"/>
                          <a:cs typeface="Arial"/>
                        </a:rPr>
                      </a:br>
                      <a:endParaRPr lang="en-US" sz="1800" dirty="0">
                        <a:solidFill>
                          <a:schemeClr val="bg1"/>
                        </a:solidFill>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69900"/>
                    </a:solidFill>
                  </a:tcPr>
                </a:tc>
                <a:tc>
                  <a:txBody>
                    <a:bodyPr/>
                    <a:lstStyle/>
                    <a:p>
                      <a:pPr algn="l" rtl="0">
                        <a:spcAft>
                          <a:spcPts val="0"/>
                        </a:spcAft>
                      </a:pPr>
                      <a:r>
                        <a:rPr lang="en-US" sz="1600" dirty="0">
                          <a:solidFill>
                            <a:srgbClr val="000000"/>
                          </a:solidFill>
                          <a:latin typeface="Calibri"/>
                          <a:ea typeface="Times New Roman"/>
                          <a:cs typeface="Arial"/>
                        </a:rPr>
                        <a:t>Bio- fouling. </a:t>
                      </a:r>
                      <a:endParaRPr lang="en-US" sz="1600" dirty="0">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00"/>
                    </a:solidFill>
                  </a:tcPr>
                </a:tc>
                <a:tc>
                  <a:txBody>
                    <a:bodyPr/>
                    <a:lstStyle/>
                    <a:p>
                      <a:pPr algn="l" rtl="0">
                        <a:spcAft>
                          <a:spcPts val="0"/>
                        </a:spcAft>
                      </a:pPr>
                      <a:r>
                        <a:rPr lang="en-US" sz="1600" dirty="0">
                          <a:solidFill>
                            <a:srgbClr val="000000"/>
                          </a:solidFill>
                          <a:latin typeface="Calibri"/>
                          <a:ea typeface="Times New Roman"/>
                          <a:cs typeface="Arial"/>
                        </a:rPr>
                        <a:t>Bio- fouling and scaling. </a:t>
                      </a:r>
                      <a:endParaRPr lang="en-US" sz="1600" dirty="0">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00"/>
                    </a:solidFill>
                  </a:tcPr>
                </a:tc>
                <a:tc>
                  <a:txBody>
                    <a:bodyPr/>
                    <a:lstStyle/>
                    <a:p>
                      <a:pPr algn="ctr" rtl="0">
                        <a:spcAft>
                          <a:spcPts val="0"/>
                        </a:spcAft>
                      </a:pPr>
                      <a:r>
                        <a:rPr lang="en-US" sz="1600" b="1" dirty="0" smtClean="0">
                          <a:solidFill>
                            <a:schemeClr val="bg1">
                              <a:lumMod val="20000"/>
                              <a:lumOff val="80000"/>
                            </a:schemeClr>
                          </a:solidFill>
                          <a:latin typeface="Calibri"/>
                          <a:ea typeface="Times New Roman"/>
                          <a:cs typeface="Arial"/>
                        </a:rPr>
                        <a:t>Greatly reduces any</a:t>
                      </a:r>
                      <a:r>
                        <a:rPr lang="en-US" sz="1600" b="1" baseline="0" dirty="0" smtClean="0">
                          <a:solidFill>
                            <a:schemeClr val="bg1">
                              <a:lumMod val="20000"/>
                              <a:lumOff val="80000"/>
                            </a:schemeClr>
                          </a:solidFill>
                          <a:latin typeface="Calibri"/>
                          <a:ea typeface="Times New Roman"/>
                          <a:cs typeface="Arial"/>
                        </a:rPr>
                        <a:t> </a:t>
                      </a:r>
                      <a:r>
                        <a:rPr lang="en-US" sz="1600" b="1" dirty="0" smtClean="0">
                          <a:solidFill>
                            <a:schemeClr val="bg1">
                              <a:lumMod val="20000"/>
                              <a:lumOff val="80000"/>
                            </a:schemeClr>
                          </a:solidFill>
                          <a:latin typeface="Calibri"/>
                          <a:ea typeface="Times New Roman"/>
                          <a:cs typeface="Arial"/>
                        </a:rPr>
                        <a:t>bio-fouling and scaling.</a:t>
                      </a:r>
                      <a:endParaRPr lang="en-US" sz="1600" dirty="0">
                        <a:solidFill>
                          <a:schemeClr val="bg1">
                            <a:lumMod val="20000"/>
                            <a:lumOff val="80000"/>
                          </a:schemeClr>
                        </a:solidFill>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r>
              <a:tr h="468000">
                <a:tc>
                  <a:txBody>
                    <a:bodyPr/>
                    <a:lstStyle/>
                    <a:p>
                      <a:pPr algn="l" rtl="0">
                        <a:spcAft>
                          <a:spcPts val="0"/>
                        </a:spcAft>
                      </a:pPr>
                      <a:r>
                        <a:rPr lang="en-US" sz="1800" b="1" dirty="0">
                          <a:solidFill>
                            <a:schemeClr val="bg1"/>
                          </a:solidFill>
                          <a:latin typeface="Calibri"/>
                          <a:ea typeface="Times New Roman"/>
                          <a:cs typeface="Arial"/>
                        </a:rPr>
                        <a:t>On-Demand</a:t>
                      </a:r>
                      <a:br>
                        <a:rPr lang="en-US" sz="1800" b="1" dirty="0">
                          <a:solidFill>
                            <a:schemeClr val="bg1"/>
                          </a:solidFill>
                          <a:latin typeface="Calibri"/>
                          <a:ea typeface="Times New Roman"/>
                          <a:cs typeface="Arial"/>
                        </a:rPr>
                      </a:br>
                      <a:endParaRPr lang="en-US" sz="1800" dirty="0">
                        <a:solidFill>
                          <a:schemeClr val="bg1"/>
                        </a:solidFill>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5699"/>
                      </a:solidFill>
                      <a:prstDash val="solid"/>
                      <a:round/>
                      <a:headEnd type="none" w="med" len="med"/>
                      <a:tailEnd type="none" w="med" len="med"/>
                    </a:lnB>
                    <a:solidFill>
                      <a:srgbClr val="669900"/>
                    </a:solidFill>
                  </a:tcPr>
                </a:tc>
                <a:tc>
                  <a:txBody>
                    <a:bodyPr/>
                    <a:lstStyle/>
                    <a:p>
                      <a:pPr algn="l" rtl="0">
                        <a:spcAft>
                          <a:spcPts val="0"/>
                        </a:spcAft>
                      </a:pPr>
                      <a:endParaRPr lang="en-US" sz="1600" dirty="0" smtClean="0">
                        <a:solidFill>
                          <a:srgbClr val="000000"/>
                        </a:solidFill>
                        <a:latin typeface="Calibri"/>
                        <a:ea typeface="Times New Roman"/>
                        <a:cs typeface="Arial"/>
                      </a:endParaRPr>
                    </a:p>
                    <a:p>
                      <a:pPr algn="l" rtl="0">
                        <a:spcAft>
                          <a:spcPts val="0"/>
                        </a:spcAft>
                      </a:pPr>
                      <a:r>
                        <a:rPr lang="en-US" sz="1600" dirty="0" smtClean="0">
                          <a:solidFill>
                            <a:srgbClr val="000000"/>
                          </a:solidFill>
                          <a:latin typeface="Calibri"/>
                          <a:ea typeface="Times New Roman"/>
                          <a:cs typeface="Arial"/>
                        </a:rPr>
                        <a:t>Not </a:t>
                      </a:r>
                      <a:r>
                        <a:rPr lang="en-US" sz="1600" dirty="0">
                          <a:solidFill>
                            <a:srgbClr val="000000"/>
                          </a:solidFill>
                          <a:latin typeface="Calibri"/>
                          <a:ea typeface="Times New Roman"/>
                          <a:cs typeface="Arial"/>
                        </a:rPr>
                        <a:t>always. Intensive maintenance, risk of breakthrough.</a:t>
                      </a:r>
                      <a:br>
                        <a:rPr lang="en-US" sz="1600" dirty="0">
                          <a:solidFill>
                            <a:srgbClr val="000000"/>
                          </a:solidFill>
                          <a:latin typeface="Calibri"/>
                          <a:ea typeface="Times New Roman"/>
                          <a:cs typeface="Arial"/>
                        </a:rPr>
                      </a:br>
                      <a:endParaRPr lang="en-US" sz="1600" dirty="0">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5699"/>
                      </a:solidFill>
                      <a:prstDash val="solid"/>
                      <a:round/>
                      <a:headEnd type="none" w="med" len="med"/>
                      <a:tailEnd type="none" w="med" len="med"/>
                    </a:lnB>
                    <a:solidFill>
                      <a:srgbClr val="FFFF00"/>
                    </a:solidFill>
                  </a:tcPr>
                </a:tc>
                <a:tc>
                  <a:txBody>
                    <a:bodyPr/>
                    <a:lstStyle/>
                    <a:p>
                      <a:pPr algn="l" rtl="0">
                        <a:spcAft>
                          <a:spcPts val="0"/>
                        </a:spcAft>
                      </a:pPr>
                      <a:r>
                        <a:rPr lang="en-US" sz="1600" b="1" dirty="0" smtClean="0">
                          <a:solidFill>
                            <a:schemeClr val="bg2"/>
                          </a:solidFill>
                          <a:latin typeface="Calibri"/>
                          <a:ea typeface="Times New Roman"/>
                          <a:cs typeface="Arial"/>
                        </a:rPr>
                        <a:t>Yes</a:t>
                      </a:r>
                      <a:endParaRPr lang="en-US" sz="1600" dirty="0">
                        <a:solidFill>
                          <a:schemeClr val="bg2"/>
                        </a:solidFill>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5699"/>
                      </a:solidFill>
                      <a:prstDash val="solid"/>
                      <a:round/>
                      <a:headEnd type="none" w="med" len="med"/>
                      <a:tailEnd type="none" w="med" len="med"/>
                    </a:lnB>
                    <a:solidFill>
                      <a:schemeClr val="tx1">
                        <a:lumMod val="85000"/>
                        <a:lumOff val="15000"/>
                      </a:schemeClr>
                    </a:solidFill>
                  </a:tcPr>
                </a:tc>
                <a:tc>
                  <a:txBody>
                    <a:bodyPr/>
                    <a:lstStyle/>
                    <a:p>
                      <a:pPr algn="ctr" rtl="0">
                        <a:spcAft>
                          <a:spcPts val="0"/>
                        </a:spcAft>
                      </a:pPr>
                      <a:r>
                        <a:rPr lang="en-US" sz="1600" b="1" dirty="0" smtClean="0">
                          <a:solidFill>
                            <a:schemeClr val="bg1">
                              <a:lumMod val="20000"/>
                              <a:lumOff val="80000"/>
                            </a:schemeClr>
                          </a:solidFill>
                          <a:latin typeface="Calibri"/>
                          <a:ea typeface="Times New Roman"/>
                          <a:cs typeface="Arial"/>
                        </a:rPr>
                        <a:t>Yes</a:t>
                      </a:r>
                      <a:endParaRPr lang="en-US" sz="1600" dirty="0">
                        <a:solidFill>
                          <a:schemeClr val="bg1">
                            <a:lumMod val="20000"/>
                            <a:lumOff val="80000"/>
                          </a:schemeClr>
                        </a:solidFill>
                        <a:latin typeface="Times New Roman"/>
                        <a:ea typeface="Times New Roman"/>
                        <a:cs typeface="Arial"/>
                      </a:endParaRPr>
                    </a:p>
                  </a:txBody>
                  <a:tcPr marL="68580" marR="68580" marT="0" marB="0" anchor="ctr">
                    <a:lnL w="12700" cap="flat" cmpd="sng" algn="ctr">
                      <a:solidFill>
                        <a:srgbClr val="005699"/>
                      </a:solidFill>
                      <a:prstDash val="solid"/>
                      <a:round/>
                      <a:headEnd type="none" w="med" len="med"/>
                      <a:tailEnd type="none" w="med" len="med"/>
                    </a:lnL>
                    <a:lnR w="12700" cap="flat" cmpd="sng" algn="ctr">
                      <a:solidFill>
                        <a:srgbClr val="005699"/>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5699"/>
                      </a:solidFill>
                      <a:prstDash val="solid"/>
                      <a:round/>
                      <a:headEnd type="none" w="med" len="med"/>
                      <a:tailEnd type="none" w="med" len="med"/>
                    </a:lnB>
                    <a:solidFill>
                      <a:srgbClr val="00B050"/>
                    </a:solidFill>
                  </a:tcPr>
                </a:tc>
              </a:tr>
            </a:tbl>
          </a:graphicData>
        </a:graphic>
      </p:graphicFrame>
      <p:sp>
        <p:nvSpPr>
          <p:cNvPr id="6" name="Text Placeholder 3"/>
          <p:cNvSpPr txBox="1">
            <a:spLocks/>
          </p:cNvSpPr>
          <p:nvPr/>
        </p:nvSpPr>
        <p:spPr bwMode="auto">
          <a:xfrm>
            <a:off x="0" y="0"/>
            <a:ext cx="9144000" cy="602568"/>
          </a:xfrm>
          <a:prstGeom prst="rect">
            <a:avLst/>
          </a:prstGeom>
          <a:solidFill>
            <a:srgbClr val="AFB0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91440" numCol="1" anchor="ctr" anchorCtr="0" compatLnSpc="1">
            <a:prstTxWarp prst="textNoShape">
              <a:avLst/>
            </a:prstTxWarp>
          </a:bodyPr>
          <a:lstStyle>
            <a:lvl1pPr marL="342900" indent="-342900" algn="l" rtl="0" eaLnBrk="0" fontAlgn="base" hangingPunct="0">
              <a:lnSpc>
                <a:spcPct val="120000"/>
              </a:lnSpc>
              <a:spcBef>
                <a:spcPct val="20000"/>
              </a:spcBef>
              <a:spcAft>
                <a:spcPct val="0"/>
              </a:spcAft>
              <a:buClr>
                <a:srgbClr val="015699"/>
              </a:buClr>
              <a:buFont typeface="Wingdings" pitchFamily="2" charset="2"/>
              <a:buNone/>
              <a:defRPr sz="2800" b="1" i="1">
                <a:solidFill>
                  <a:schemeClr val="tx1"/>
                </a:solidFill>
                <a:latin typeface="Arial" pitchFamily="34" charset="0"/>
                <a:ea typeface="+mn-ea"/>
                <a:cs typeface="Arial" pitchFamily="34" charset="0"/>
              </a:defRPr>
            </a:lvl1pPr>
            <a:lvl2pPr marL="742950" indent="-285750" algn="l" rtl="0" eaLnBrk="0" fontAlgn="base" hangingPunct="0">
              <a:lnSpc>
                <a:spcPct val="120000"/>
              </a:lnSpc>
              <a:spcBef>
                <a:spcPct val="20000"/>
              </a:spcBef>
              <a:spcAft>
                <a:spcPct val="0"/>
              </a:spcAft>
              <a:buClr>
                <a:srgbClr val="015699"/>
              </a:buClr>
              <a:buFont typeface="Wingdings" pitchFamily="2" charset="2"/>
              <a:buChar char="§"/>
              <a:defRPr>
                <a:solidFill>
                  <a:srgbClr val="333333"/>
                </a:solidFill>
                <a:latin typeface="+mn-lt"/>
                <a:cs typeface="+mn-cs"/>
              </a:defRPr>
            </a:lvl2pPr>
            <a:lvl3pPr marL="1143000" indent="-228600" algn="l" rtl="0" eaLnBrk="0" fontAlgn="base" hangingPunct="0">
              <a:lnSpc>
                <a:spcPct val="120000"/>
              </a:lnSpc>
              <a:spcBef>
                <a:spcPct val="20000"/>
              </a:spcBef>
              <a:spcAft>
                <a:spcPct val="0"/>
              </a:spcAft>
              <a:buClr>
                <a:srgbClr val="015699"/>
              </a:buClr>
              <a:buFont typeface="Wingdings" pitchFamily="2" charset="2"/>
              <a:buChar char="§"/>
              <a:defRPr sz="1600">
                <a:solidFill>
                  <a:srgbClr val="333333"/>
                </a:solidFill>
                <a:latin typeface="+mn-lt"/>
                <a:cs typeface="+mn-cs"/>
              </a:defRPr>
            </a:lvl3pPr>
            <a:lvl4pPr marL="1600200" indent="-228600" algn="l" rtl="0" eaLnBrk="0" fontAlgn="base" hangingPunct="0">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4pPr>
            <a:lvl5pPr marL="2057400" indent="-228600" algn="l" rtl="0" eaLnBrk="0" fontAlgn="base" hangingPunct="0">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5pPr>
            <a:lvl6pPr marL="25146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6pPr>
            <a:lvl7pPr marL="29718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7pPr>
            <a:lvl8pPr marL="34290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8pPr>
            <a:lvl9pPr marL="38862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9pPr>
          </a:lstStyle>
          <a:p>
            <a:pPr algn="ctr"/>
            <a:r>
              <a:rPr lang="en-US" dirty="0" smtClean="0"/>
              <a:t>Basic Chemistry associated with Chlorine in water</a:t>
            </a:r>
          </a:p>
        </p:txBody>
      </p:sp>
    </p:spTree>
    <p:extLst>
      <p:ext uri="{BB962C8B-B14F-4D97-AF65-F5344CB8AC3E}">
        <p14:creationId xmlns:p14="http://schemas.microsoft.com/office/powerpoint/2010/main" val="1977797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id:307361809@16072010-036A"/>
          <p:cNvPicPr/>
          <p:nvPr/>
        </p:nvPicPr>
        <p:blipFill>
          <a:blip r:embed="rId2" r:link="rId3" cstate="email"/>
          <a:srcRect/>
          <a:stretch>
            <a:fillRect/>
          </a:stretch>
        </p:blipFill>
        <p:spPr bwMode="auto">
          <a:xfrm>
            <a:off x="368552" y="769804"/>
            <a:ext cx="8440350" cy="5105900"/>
          </a:xfrm>
          <a:prstGeom prst="rect">
            <a:avLst/>
          </a:prstGeom>
          <a:noFill/>
          <a:ln w="19050">
            <a:solidFill>
              <a:schemeClr val="tx1">
                <a:lumMod val="60000"/>
                <a:lumOff val="40000"/>
              </a:schemeClr>
            </a:solidFill>
            <a:miter lim="800000"/>
            <a:headEnd/>
            <a:tailEnd/>
          </a:ln>
        </p:spPr>
      </p:pic>
      <p:sp>
        <p:nvSpPr>
          <p:cNvPr id="18" name="Rounded Rectangular Callout 17"/>
          <p:cNvSpPr/>
          <p:nvPr/>
        </p:nvSpPr>
        <p:spPr bwMode="auto">
          <a:xfrm>
            <a:off x="4140452" y="1498438"/>
            <a:ext cx="927100" cy="478365"/>
          </a:xfrm>
          <a:prstGeom prst="wedgeRoundRectCallout">
            <a:avLst>
              <a:gd name="adj1" fmla="val 162545"/>
              <a:gd name="adj2" fmla="val 110347"/>
              <a:gd name="adj3" fmla="val 16667"/>
            </a:avLst>
          </a:prstGeom>
          <a:solidFill>
            <a:srgbClr val="FFCCFF"/>
          </a:solidFill>
          <a:ln w="19050" cap="flat" cmpd="sng" algn="ctr">
            <a:solidFill>
              <a:srgbClr val="FF0000"/>
            </a:solidFill>
            <a:prstDash val="solid"/>
            <a:round/>
            <a:headEnd type="none" w="med" len="med"/>
            <a:tailEnd type="none" w="med" len="med"/>
          </a:ln>
          <a:effectLst>
            <a:innerShdw blurRad="63500" dist="50800" dir="2700000">
              <a:srgbClr val="008000">
                <a:alpha val="50000"/>
              </a:srgbClr>
            </a:innerShdw>
          </a:effectLst>
        </p:spPr>
        <p:txBody>
          <a:bodyPr vert="horz" wrap="square" lIns="91440" tIns="45720" rIns="91440" bIns="45720" numCol="1" rtlCol="0" anchor="t" anchorCtr="0" compatLnSpc="1">
            <a:prstTxWarp prst="textNoShape">
              <a:avLst/>
            </a:prstTxWarp>
          </a:bodyPr>
          <a:lstStyle/>
          <a:p>
            <a:pPr algn="ctr" rtl="0" eaLnBrk="0" fontAlgn="base" hangingPunct="0">
              <a:spcBef>
                <a:spcPct val="0"/>
              </a:spcBef>
              <a:spcAft>
                <a:spcPct val="0"/>
              </a:spcAft>
            </a:pPr>
            <a:r>
              <a:rPr lang="en-US" sz="2000" b="1" dirty="0" smtClean="0">
                <a:solidFill>
                  <a:prstClr val="black"/>
                </a:solidFill>
              </a:rPr>
              <a:t>HOCl</a:t>
            </a:r>
            <a:endParaRPr lang="en-US" sz="2000" b="1" baseline="30000" dirty="0" smtClean="0">
              <a:solidFill>
                <a:prstClr val="black"/>
              </a:solidFill>
            </a:endParaRPr>
          </a:p>
        </p:txBody>
      </p:sp>
      <p:sp>
        <p:nvSpPr>
          <p:cNvPr id="22" name="Rounded Rectangular Callout 21"/>
          <p:cNvSpPr/>
          <p:nvPr/>
        </p:nvSpPr>
        <p:spPr bwMode="auto">
          <a:xfrm>
            <a:off x="2679952" y="3212938"/>
            <a:ext cx="927100" cy="478365"/>
          </a:xfrm>
          <a:prstGeom prst="wedgeRoundRectCallout">
            <a:avLst>
              <a:gd name="adj1" fmla="val -36085"/>
              <a:gd name="adj2" fmla="val 243091"/>
              <a:gd name="adj3" fmla="val 16667"/>
            </a:avLst>
          </a:prstGeom>
          <a:solidFill>
            <a:srgbClr val="BEFEDB"/>
          </a:solidFill>
          <a:ln w="19050" cap="flat" cmpd="sng" algn="ctr">
            <a:solidFill>
              <a:srgbClr val="008000"/>
            </a:solidFill>
            <a:prstDash val="solid"/>
            <a:round/>
            <a:headEnd type="none" w="med" len="med"/>
            <a:tailEnd type="none" w="med" len="med"/>
          </a:ln>
          <a:effectLst>
            <a:innerShdw blurRad="63500" dist="50800" dir="2700000">
              <a:srgbClr val="008000">
                <a:alpha val="50000"/>
              </a:srgbClr>
            </a:innerShdw>
          </a:effectLst>
        </p:spPr>
        <p:txBody>
          <a:bodyPr vert="horz" wrap="square" lIns="91440" tIns="45720" rIns="91440" bIns="45720" numCol="1" rtlCol="0" anchor="t" anchorCtr="0" compatLnSpc="1">
            <a:prstTxWarp prst="textNoShape">
              <a:avLst/>
            </a:prstTxWarp>
          </a:bodyPr>
          <a:lstStyle/>
          <a:p>
            <a:pPr algn="ctr" rtl="0" eaLnBrk="0" fontAlgn="base" hangingPunct="0">
              <a:spcBef>
                <a:spcPct val="0"/>
              </a:spcBef>
              <a:spcAft>
                <a:spcPct val="0"/>
              </a:spcAft>
            </a:pPr>
            <a:r>
              <a:rPr lang="en-US" sz="2000" b="1" dirty="0" smtClean="0">
                <a:solidFill>
                  <a:prstClr val="black"/>
                </a:solidFill>
              </a:rPr>
              <a:t>Cl</a:t>
            </a:r>
            <a:r>
              <a:rPr lang="en-US" sz="2000" b="1" baseline="-25000" dirty="0" smtClean="0">
                <a:solidFill>
                  <a:prstClr val="black"/>
                </a:solidFill>
              </a:rPr>
              <a:t>2</a:t>
            </a:r>
          </a:p>
        </p:txBody>
      </p:sp>
      <p:sp>
        <p:nvSpPr>
          <p:cNvPr id="23" name="Rounded Rectangular Callout 22"/>
          <p:cNvSpPr/>
          <p:nvPr/>
        </p:nvSpPr>
        <p:spPr bwMode="auto">
          <a:xfrm>
            <a:off x="6899999" y="2479985"/>
            <a:ext cx="927100" cy="478365"/>
          </a:xfrm>
          <a:prstGeom prst="wedgeRoundRectCallout">
            <a:avLst>
              <a:gd name="adj1" fmla="val -63482"/>
              <a:gd name="adj2" fmla="val -173725"/>
              <a:gd name="adj3" fmla="val 16667"/>
            </a:avLst>
          </a:prstGeom>
          <a:solidFill>
            <a:schemeClr val="accent1">
              <a:lumMod val="20000"/>
              <a:lumOff val="80000"/>
            </a:schemeClr>
          </a:solidFill>
          <a:ln w="19050" cap="flat" cmpd="sng" algn="ctr">
            <a:solidFill>
              <a:srgbClr val="0000FF"/>
            </a:solidFill>
            <a:prstDash val="solid"/>
            <a:round/>
            <a:headEnd type="none" w="med" len="med"/>
            <a:tailEnd type="none" w="med" len="med"/>
          </a:ln>
          <a:effectLst>
            <a:innerShdw blurRad="63500" dist="50800" dir="2700000">
              <a:srgbClr val="008000">
                <a:alpha val="50000"/>
              </a:srgbClr>
            </a:innerShdw>
          </a:effectLst>
        </p:spPr>
        <p:txBody>
          <a:bodyPr vert="horz" wrap="square" lIns="91440" tIns="45720" rIns="91440" bIns="45720" numCol="1" rtlCol="0" anchor="t" anchorCtr="0" compatLnSpc="1">
            <a:prstTxWarp prst="textNoShape">
              <a:avLst/>
            </a:prstTxWarp>
          </a:bodyPr>
          <a:lstStyle/>
          <a:p>
            <a:pPr algn="ctr" rtl="0" eaLnBrk="0" fontAlgn="base" hangingPunct="0">
              <a:spcBef>
                <a:spcPct val="0"/>
              </a:spcBef>
              <a:spcAft>
                <a:spcPct val="0"/>
              </a:spcAft>
            </a:pPr>
            <a:r>
              <a:rPr lang="en-US" sz="2000" b="1" dirty="0" smtClean="0">
                <a:solidFill>
                  <a:prstClr val="black"/>
                </a:solidFill>
              </a:rPr>
              <a:t>OCl</a:t>
            </a:r>
            <a:r>
              <a:rPr lang="en-US" sz="2000" b="1" baseline="30000" dirty="0" smtClean="0">
                <a:solidFill>
                  <a:prstClr val="black"/>
                </a:solidFill>
                <a:latin typeface="Times New Roman" pitchFamily="18" charset="0"/>
              </a:rPr>
              <a:t>-</a:t>
            </a:r>
            <a:endParaRPr lang="en-US" sz="2000" b="1" baseline="30000" dirty="0" smtClean="0">
              <a:solidFill>
                <a:prstClr val="black"/>
              </a:solidFill>
            </a:endParaRPr>
          </a:p>
        </p:txBody>
      </p:sp>
      <p:sp>
        <p:nvSpPr>
          <p:cNvPr id="2" name="Rectangle 1"/>
          <p:cNvSpPr/>
          <p:nvPr/>
        </p:nvSpPr>
        <p:spPr>
          <a:xfrm>
            <a:off x="1276538" y="908720"/>
            <a:ext cx="2719398" cy="4320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p:cNvSpPr txBox="1">
            <a:spLocks/>
          </p:cNvSpPr>
          <p:nvPr/>
        </p:nvSpPr>
        <p:spPr bwMode="auto">
          <a:xfrm>
            <a:off x="0" y="384902"/>
            <a:ext cx="9144000" cy="384902"/>
          </a:xfrm>
          <a:prstGeom prst="rect">
            <a:avLst/>
          </a:prstGeom>
          <a:solidFill>
            <a:schemeClr val="accent1">
              <a:lumMod val="90000"/>
            </a:schemeClr>
          </a:solidFill>
          <a:ln>
            <a:noFill/>
          </a:ln>
          <a:extLst/>
        </p:spPr>
        <p:txBody>
          <a:bodyPr vert="horz" wrap="square" lIns="182880" tIns="91440" rIns="91440" bIns="91440" numCol="1" anchor="ctr" anchorCtr="0" compatLnSpc="1">
            <a:prstTxWarp prst="textNoShape">
              <a:avLst/>
            </a:prstTxWarp>
          </a:bodyPr>
          <a:lstStyle>
            <a:lvl1pPr marL="342900" indent="-342900" algn="l" rtl="0" eaLnBrk="0" fontAlgn="base" hangingPunct="0">
              <a:lnSpc>
                <a:spcPct val="120000"/>
              </a:lnSpc>
              <a:spcBef>
                <a:spcPct val="20000"/>
              </a:spcBef>
              <a:spcAft>
                <a:spcPct val="0"/>
              </a:spcAft>
              <a:buClr>
                <a:srgbClr val="015699"/>
              </a:buClr>
              <a:buFont typeface="Wingdings" pitchFamily="2" charset="2"/>
              <a:buNone/>
              <a:defRPr sz="2800" b="1" i="1">
                <a:solidFill>
                  <a:schemeClr val="tx1"/>
                </a:solidFill>
                <a:latin typeface="Arial" pitchFamily="34" charset="0"/>
                <a:ea typeface="+mn-ea"/>
                <a:cs typeface="Arial" pitchFamily="34" charset="0"/>
              </a:defRPr>
            </a:lvl1pPr>
            <a:lvl2pPr marL="742950" indent="-285750" algn="l" rtl="0" eaLnBrk="0" fontAlgn="base" hangingPunct="0">
              <a:lnSpc>
                <a:spcPct val="120000"/>
              </a:lnSpc>
              <a:spcBef>
                <a:spcPct val="20000"/>
              </a:spcBef>
              <a:spcAft>
                <a:spcPct val="0"/>
              </a:spcAft>
              <a:buClr>
                <a:srgbClr val="015699"/>
              </a:buClr>
              <a:buFont typeface="Wingdings" pitchFamily="2" charset="2"/>
              <a:buChar char="§"/>
              <a:defRPr>
                <a:solidFill>
                  <a:srgbClr val="333333"/>
                </a:solidFill>
                <a:latin typeface="+mn-lt"/>
                <a:cs typeface="+mn-cs"/>
              </a:defRPr>
            </a:lvl2pPr>
            <a:lvl3pPr marL="1143000" indent="-228600" algn="l" rtl="0" eaLnBrk="0" fontAlgn="base" hangingPunct="0">
              <a:lnSpc>
                <a:spcPct val="120000"/>
              </a:lnSpc>
              <a:spcBef>
                <a:spcPct val="20000"/>
              </a:spcBef>
              <a:spcAft>
                <a:spcPct val="0"/>
              </a:spcAft>
              <a:buClr>
                <a:srgbClr val="015699"/>
              </a:buClr>
              <a:buFont typeface="Wingdings" pitchFamily="2" charset="2"/>
              <a:buChar char="§"/>
              <a:defRPr sz="1600">
                <a:solidFill>
                  <a:srgbClr val="333333"/>
                </a:solidFill>
                <a:latin typeface="+mn-lt"/>
                <a:cs typeface="+mn-cs"/>
              </a:defRPr>
            </a:lvl3pPr>
            <a:lvl4pPr marL="1600200" indent="-228600" algn="l" rtl="0" eaLnBrk="0" fontAlgn="base" hangingPunct="0">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4pPr>
            <a:lvl5pPr marL="2057400" indent="-228600" algn="l" rtl="0" eaLnBrk="0" fontAlgn="base" hangingPunct="0">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5pPr>
            <a:lvl6pPr marL="25146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6pPr>
            <a:lvl7pPr marL="29718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7pPr>
            <a:lvl8pPr marL="34290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8pPr>
            <a:lvl9pPr marL="38862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9pPr>
          </a:lstStyle>
          <a:p>
            <a:pPr algn="ctr"/>
            <a:r>
              <a:rPr lang="en-US" sz="2400" dirty="0"/>
              <a:t>Free active Cl components vs. water acidity (pH)</a:t>
            </a:r>
          </a:p>
        </p:txBody>
      </p:sp>
      <p:sp>
        <p:nvSpPr>
          <p:cNvPr id="11" name="Text Placeholder 3"/>
          <p:cNvSpPr txBox="1">
            <a:spLocks/>
          </p:cNvSpPr>
          <p:nvPr/>
        </p:nvSpPr>
        <p:spPr bwMode="auto">
          <a:xfrm>
            <a:off x="0" y="0"/>
            <a:ext cx="9144000" cy="384902"/>
          </a:xfrm>
          <a:prstGeom prst="rect">
            <a:avLst/>
          </a:prstGeom>
          <a:solidFill>
            <a:srgbClr val="AFB0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91440" numCol="1" anchor="ctr" anchorCtr="0" compatLnSpc="1">
            <a:prstTxWarp prst="textNoShape">
              <a:avLst/>
            </a:prstTxWarp>
          </a:bodyPr>
          <a:lstStyle>
            <a:lvl1pPr marL="342900" indent="-342900" algn="l" rtl="0" eaLnBrk="0" fontAlgn="base" hangingPunct="0">
              <a:lnSpc>
                <a:spcPct val="120000"/>
              </a:lnSpc>
              <a:spcBef>
                <a:spcPct val="20000"/>
              </a:spcBef>
              <a:spcAft>
                <a:spcPct val="0"/>
              </a:spcAft>
              <a:buClr>
                <a:srgbClr val="015699"/>
              </a:buClr>
              <a:buFont typeface="Wingdings" pitchFamily="2" charset="2"/>
              <a:buNone/>
              <a:defRPr sz="2800" b="1" i="1">
                <a:solidFill>
                  <a:schemeClr val="tx1"/>
                </a:solidFill>
                <a:latin typeface="Arial" pitchFamily="34" charset="0"/>
                <a:ea typeface="+mn-ea"/>
                <a:cs typeface="Arial" pitchFamily="34" charset="0"/>
              </a:defRPr>
            </a:lvl1pPr>
            <a:lvl2pPr marL="742950" indent="-285750" algn="l" rtl="0" eaLnBrk="0" fontAlgn="base" hangingPunct="0">
              <a:lnSpc>
                <a:spcPct val="120000"/>
              </a:lnSpc>
              <a:spcBef>
                <a:spcPct val="20000"/>
              </a:spcBef>
              <a:spcAft>
                <a:spcPct val="0"/>
              </a:spcAft>
              <a:buClr>
                <a:srgbClr val="015699"/>
              </a:buClr>
              <a:buFont typeface="Wingdings" pitchFamily="2" charset="2"/>
              <a:buChar char="§"/>
              <a:defRPr>
                <a:solidFill>
                  <a:srgbClr val="333333"/>
                </a:solidFill>
                <a:latin typeface="+mn-lt"/>
                <a:cs typeface="+mn-cs"/>
              </a:defRPr>
            </a:lvl2pPr>
            <a:lvl3pPr marL="1143000" indent="-228600" algn="l" rtl="0" eaLnBrk="0" fontAlgn="base" hangingPunct="0">
              <a:lnSpc>
                <a:spcPct val="120000"/>
              </a:lnSpc>
              <a:spcBef>
                <a:spcPct val="20000"/>
              </a:spcBef>
              <a:spcAft>
                <a:spcPct val="0"/>
              </a:spcAft>
              <a:buClr>
                <a:srgbClr val="015699"/>
              </a:buClr>
              <a:buFont typeface="Wingdings" pitchFamily="2" charset="2"/>
              <a:buChar char="§"/>
              <a:defRPr sz="1600">
                <a:solidFill>
                  <a:srgbClr val="333333"/>
                </a:solidFill>
                <a:latin typeface="+mn-lt"/>
                <a:cs typeface="+mn-cs"/>
              </a:defRPr>
            </a:lvl3pPr>
            <a:lvl4pPr marL="1600200" indent="-228600" algn="l" rtl="0" eaLnBrk="0" fontAlgn="base" hangingPunct="0">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4pPr>
            <a:lvl5pPr marL="2057400" indent="-228600" algn="l" rtl="0" eaLnBrk="0" fontAlgn="base" hangingPunct="0">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5pPr>
            <a:lvl6pPr marL="25146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6pPr>
            <a:lvl7pPr marL="29718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7pPr>
            <a:lvl8pPr marL="34290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8pPr>
            <a:lvl9pPr marL="38862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9pPr>
          </a:lstStyle>
          <a:p>
            <a:pPr algn="ctr"/>
            <a:r>
              <a:rPr lang="en-US" dirty="0" smtClean="0"/>
              <a:t>Basic Chemistry associated with Chlorine in water</a:t>
            </a:r>
          </a:p>
        </p:txBody>
      </p:sp>
    </p:spTree>
    <p:extLst>
      <p:ext uri="{BB962C8B-B14F-4D97-AF65-F5344CB8AC3E}">
        <p14:creationId xmlns:p14="http://schemas.microsoft.com/office/powerpoint/2010/main" val="222533694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1+#ppt_w/2"/>
                                          </p:val>
                                        </p:tav>
                                        <p:tav tm="100000">
                                          <p:val>
                                            <p:strVal val="#ppt_x"/>
                                          </p:val>
                                        </p:tav>
                                      </p:tavLst>
                                    </p:anim>
                                    <p:anim calcmode="lin" valueType="num">
                                      <p:cBhvr additive="base">
                                        <p:cTn id="14"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a:xfrm>
            <a:off x="622745" y="1172181"/>
            <a:ext cx="7997825" cy="4618038"/>
            <a:chOff x="710294" y="1600196"/>
            <a:chExt cx="7997825" cy="4618038"/>
          </a:xfrm>
        </p:grpSpPr>
        <p:pic>
          <p:nvPicPr>
            <p:cNvPr id="15" name="Picture 2"/>
            <p:cNvPicPr>
              <a:picLocks noChangeAspect="1" noChangeArrowheads="1"/>
            </p:cNvPicPr>
            <p:nvPr/>
          </p:nvPicPr>
          <p:blipFill>
            <a:blip r:embed="rId2" cstate="email"/>
            <a:srcRect/>
            <a:stretch>
              <a:fillRect/>
            </a:stretch>
          </p:blipFill>
          <p:spPr bwMode="auto">
            <a:xfrm>
              <a:off x="2221594" y="1600196"/>
              <a:ext cx="5616575" cy="4048125"/>
            </a:xfrm>
            <a:prstGeom prst="rect">
              <a:avLst/>
            </a:prstGeom>
            <a:noFill/>
            <a:ln w="19050" algn="ctr">
              <a:solidFill>
                <a:srgbClr val="006600"/>
              </a:solidFill>
              <a:miter lim="800000"/>
              <a:headEnd/>
              <a:tailEnd/>
            </a:ln>
            <a:effectLst/>
          </p:spPr>
        </p:pic>
        <p:sp>
          <p:nvSpPr>
            <p:cNvPr id="19" name="Text Box 6"/>
            <p:cNvSpPr txBox="1">
              <a:spLocks noChangeArrowheads="1"/>
            </p:cNvSpPr>
            <p:nvPr/>
          </p:nvSpPr>
          <p:spPr bwMode="auto">
            <a:xfrm>
              <a:off x="710294" y="5862634"/>
              <a:ext cx="7997825" cy="355600"/>
            </a:xfrm>
            <a:prstGeom prst="rect">
              <a:avLst/>
            </a:prstGeom>
            <a:solidFill>
              <a:srgbClr val="EAEAEA"/>
            </a:solidFill>
            <a:ln w="19050" algn="ctr">
              <a:solidFill>
                <a:srgbClr val="006600"/>
              </a:solidFill>
              <a:miter lim="800000"/>
              <a:headEnd/>
              <a:tailEnd/>
            </a:ln>
            <a:effectLst/>
          </p:spPr>
          <p:txBody>
            <a:bodyPr>
              <a:spAutoFit/>
            </a:bodyPr>
            <a:lstStyle/>
            <a:p>
              <a:pPr algn="l" rtl="0" eaLnBrk="0" fontAlgn="base" hangingPunct="0">
                <a:spcBef>
                  <a:spcPct val="50000"/>
                </a:spcBef>
                <a:spcAft>
                  <a:spcPct val="0"/>
                </a:spcAft>
              </a:pPr>
              <a:r>
                <a:rPr lang="en-US" sz="1600" b="1" dirty="0">
                  <a:solidFill>
                    <a:prstClr val="black"/>
                  </a:solidFill>
                  <a:latin typeface="Times New Roman" pitchFamily="18" charset="0"/>
                  <a:cs typeface="Times New Roman" pitchFamily="18" charset="0"/>
                </a:rPr>
                <a:t>Figure 2: Absorption spectra of HOCl and OCl</a:t>
              </a:r>
              <a:r>
                <a:rPr lang="en-US" sz="1600" b="1" baseline="30000" dirty="0">
                  <a:solidFill>
                    <a:prstClr val="black"/>
                  </a:solidFill>
                  <a:latin typeface="Times New Roman" pitchFamily="18" charset="0"/>
                  <a:cs typeface="Times New Roman" pitchFamily="18" charset="0"/>
                </a:rPr>
                <a:t>-</a:t>
              </a:r>
              <a:r>
                <a:rPr lang="en-US" sz="1600" b="1" dirty="0">
                  <a:solidFill>
                    <a:prstClr val="black"/>
                  </a:solidFill>
                  <a:latin typeface="Times New Roman" pitchFamily="18" charset="0"/>
                  <a:cs typeface="Times New Roman" pitchFamily="18" charset="0"/>
                </a:rPr>
                <a:t> measured respectively at pH 5 and pH 10</a:t>
              </a:r>
              <a:endParaRPr lang="en-US" sz="1600" b="1" dirty="0">
                <a:solidFill>
                  <a:prstClr val="black"/>
                </a:solidFill>
                <a:effectLst>
                  <a:outerShdw blurRad="38100" dist="38100" dir="2700000" algn="tl">
                    <a:srgbClr val="000000"/>
                  </a:outerShdw>
                </a:effectLst>
                <a:latin typeface="Times New Roman" pitchFamily="18" charset="0"/>
                <a:cs typeface="Times New Roman" pitchFamily="18" charset="0"/>
              </a:endParaRPr>
            </a:p>
          </p:txBody>
        </p:sp>
      </p:grpSp>
      <p:grpSp>
        <p:nvGrpSpPr>
          <p:cNvPr id="3" name="Group 3"/>
          <p:cNvGrpSpPr>
            <a:grpSpLocks/>
          </p:cNvGrpSpPr>
          <p:nvPr/>
        </p:nvGrpSpPr>
        <p:grpSpPr bwMode="auto">
          <a:xfrm>
            <a:off x="686245" y="1457713"/>
            <a:ext cx="7870825" cy="4246562"/>
            <a:chOff x="460" y="1085"/>
            <a:chExt cx="4958" cy="2675"/>
          </a:xfrm>
        </p:grpSpPr>
        <p:pic>
          <p:nvPicPr>
            <p:cNvPr id="17" name="Picture 4"/>
            <p:cNvPicPr>
              <a:picLocks noChangeAspect="1" noChangeArrowheads="1"/>
            </p:cNvPicPr>
            <p:nvPr/>
          </p:nvPicPr>
          <p:blipFill>
            <a:blip r:embed="rId3" cstate="email"/>
            <a:srcRect/>
            <a:stretch>
              <a:fillRect/>
            </a:stretch>
          </p:blipFill>
          <p:spPr bwMode="auto">
            <a:xfrm>
              <a:off x="460" y="1085"/>
              <a:ext cx="4958" cy="2675"/>
            </a:xfrm>
            <a:prstGeom prst="rect">
              <a:avLst/>
            </a:prstGeom>
            <a:noFill/>
          </p:spPr>
        </p:pic>
        <p:sp>
          <p:nvSpPr>
            <p:cNvPr id="18" name="AutoShape 5"/>
            <p:cNvSpPr>
              <a:spLocks noChangeArrowheads="1"/>
            </p:cNvSpPr>
            <p:nvPr/>
          </p:nvSpPr>
          <p:spPr bwMode="auto">
            <a:xfrm>
              <a:off x="3543" y="1376"/>
              <a:ext cx="675" cy="473"/>
            </a:xfrm>
            <a:prstGeom prst="wedgeRoundRectCallout">
              <a:avLst>
                <a:gd name="adj1" fmla="val -127374"/>
                <a:gd name="adj2" fmla="val 8654"/>
                <a:gd name="adj3" fmla="val 16667"/>
              </a:avLst>
            </a:prstGeom>
            <a:solidFill>
              <a:srgbClr val="FF9999"/>
            </a:solidFill>
            <a:ln w="9525" algn="ctr">
              <a:solidFill>
                <a:srgbClr val="0000FF"/>
              </a:solidFill>
              <a:miter lim="800000"/>
              <a:headEnd/>
              <a:tailEnd/>
            </a:ln>
            <a:effectLst/>
          </p:spPr>
          <p:txBody>
            <a:bodyPr/>
            <a:lstStyle/>
            <a:p>
              <a:pPr algn="ctr" rtl="0" eaLnBrk="0" fontAlgn="base" hangingPunct="0">
                <a:spcBef>
                  <a:spcPct val="0"/>
                </a:spcBef>
                <a:spcAft>
                  <a:spcPct val="0"/>
                </a:spcAft>
              </a:pPr>
              <a:r>
                <a:rPr lang="en-US" sz="1400" b="1" dirty="0" smtClean="0">
                  <a:solidFill>
                    <a:prstClr val="black"/>
                  </a:solidFill>
                </a:rPr>
                <a:t>Medium </a:t>
              </a:r>
            </a:p>
            <a:p>
              <a:pPr algn="ctr" rtl="0" eaLnBrk="0" fontAlgn="base" hangingPunct="0">
                <a:spcBef>
                  <a:spcPct val="0"/>
                </a:spcBef>
                <a:spcAft>
                  <a:spcPct val="0"/>
                </a:spcAft>
              </a:pPr>
              <a:r>
                <a:rPr lang="en-US" sz="1400" b="1" dirty="0" smtClean="0">
                  <a:solidFill>
                    <a:prstClr val="black"/>
                  </a:solidFill>
                </a:rPr>
                <a:t>Pressure </a:t>
              </a:r>
              <a:r>
                <a:rPr lang="en-US" sz="1400" b="1" dirty="0" smtClean="0">
                  <a:solidFill>
                    <a:prstClr val="black"/>
                  </a:solidFill>
                </a:rPr>
                <a:t>Lamp</a:t>
              </a:r>
              <a:endParaRPr lang="en-US" sz="1400" b="1" dirty="0">
                <a:solidFill>
                  <a:prstClr val="black"/>
                </a:solidFill>
              </a:endParaRPr>
            </a:p>
          </p:txBody>
        </p:sp>
      </p:grpSp>
      <p:grpSp>
        <p:nvGrpSpPr>
          <p:cNvPr id="6" name="Group 14"/>
          <p:cNvGrpSpPr>
            <a:grpSpLocks/>
          </p:cNvGrpSpPr>
          <p:nvPr/>
        </p:nvGrpSpPr>
        <p:grpSpPr bwMode="auto">
          <a:xfrm>
            <a:off x="1938783" y="2712746"/>
            <a:ext cx="1374775" cy="2393951"/>
            <a:chOff x="1249" y="1871"/>
            <a:chExt cx="866" cy="1508"/>
          </a:xfrm>
        </p:grpSpPr>
        <p:sp>
          <p:nvSpPr>
            <p:cNvPr id="28" name="Line 15"/>
            <p:cNvSpPr>
              <a:spLocks noChangeShapeType="1"/>
            </p:cNvSpPr>
            <p:nvPr/>
          </p:nvSpPr>
          <p:spPr bwMode="auto">
            <a:xfrm>
              <a:off x="2103" y="2288"/>
              <a:ext cx="12" cy="1091"/>
            </a:xfrm>
            <a:prstGeom prst="line">
              <a:avLst/>
            </a:prstGeom>
            <a:noFill/>
            <a:ln w="57150">
              <a:solidFill>
                <a:srgbClr val="FF0000"/>
              </a:solidFill>
              <a:prstDash val="sysDot"/>
              <a:round/>
              <a:headEnd/>
              <a:tailEnd/>
            </a:ln>
            <a:effectLst/>
          </p:spPr>
          <p:txBody>
            <a:bodyPr/>
            <a:lstStyle/>
            <a:p>
              <a:pPr algn="l" rtl="0" eaLnBrk="0" fontAlgn="base" hangingPunct="0">
                <a:spcBef>
                  <a:spcPct val="0"/>
                </a:spcBef>
                <a:spcAft>
                  <a:spcPct val="0"/>
                </a:spcAft>
              </a:pPr>
              <a:endParaRPr lang="he-IL" sz="2000">
                <a:solidFill>
                  <a:prstClr val="black"/>
                </a:solidFill>
              </a:endParaRPr>
            </a:p>
          </p:txBody>
        </p:sp>
        <p:sp>
          <p:nvSpPr>
            <p:cNvPr id="29" name="AutoShape 16"/>
            <p:cNvSpPr>
              <a:spLocks noChangeArrowheads="1"/>
            </p:cNvSpPr>
            <p:nvPr/>
          </p:nvSpPr>
          <p:spPr bwMode="auto">
            <a:xfrm>
              <a:off x="1249" y="1871"/>
              <a:ext cx="640" cy="441"/>
            </a:xfrm>
            <a:prstGeom prst="wedgeRoundRectCallout">
              <a:avLst>
                <a:gd name="adj1" fmla="val 89189"/>
                <a:gd name="adj2" fmla="val 240294"/>
                <a:gd name="adj3" fmla="val 16667"/>
              </a:avLst>
            </a:prstGeom>
            <a:solidFill>
              <a:srgbClr val="FF9900"/>
            </a:solidFill>
            <a:ln w="9525" algn="ctr">
              <a:solidFill>
                <a:srgbClr val="996633"/>
              </a:solidFill>
              <a:miter lim="800000"/>
              <a:headEnd/>
              <a:tailEnd/>
            </a:ln>
            <a:effectLst/>
          </p:spPr>
          <p:txBody>
            <a:bodyPr/>
            <a:lstStyle/>
            <a:p>
              <a:pPr algn="ctr" rtl="0" eaLnBrk="0" fontAlgn="base" hangingPunct="0">
                <a:spcBef>
                  <a:spcPct val="0"/>
                </a:spcBef>
                <a:spcAft>
                  <a:spcPct val="0"/>
                </a:spcAft>
              </a:pPr>
              <a:r>
                <a:rPr lang="en-US" sz="1400" b="1" dirty="0" smtClean="0">
                  <a:solidFill>
                    <a:prstClr val="black"/>
                  </a:solidFill>
                </a:rPr>
                <a:t>Low </a:t>
              </a:r>
            </a:p>
            <a:p>
              <a:pPr algn="ctr" rtl="0" eaLnBrk="0" fontAlgn="base" hangingPunct="0">
                <a:spcBef>
                  <a:spcPct val="0"/>
                </a:spcBef>
                <a:spcAft>
                  <a:spcPct val="0"/>
                </a:spcAft>
              </a:pPr>
              <a:r>
                <a:rPr lang="en-US" sz="1400" b="1" dirty="0" smtClean="0">
                  <a:solidFill>
                    <a:prstClr val="black"/>
                  </a:solidFill>
                </a:rPr>
                <a:t>Pressure Lam</a:t>
              </a:r>
              <a:r>
                <a:rPr lang="en-US" sz="1400" b="1" dirty="0" smtClean="0">
                  <a:solidFill>
                    <a:prstClr val="black"/>
                  </a:solidFill>
                </a:rPr>
                <a:t>p</a:t>
              </a:r>
              <a:endParaRPr lang="en-US" sz="1400" b="1" dirty="0">
                <a:solidFill>
                  <a:prstClr val="black"/>
                </a:solidFill>
              </a:endParaRPr>
            </a:p>
          </p:txBody>
        </p:sp>
      </p:grpSp>
      <p:grpSp>
        <p:nvGrpSpPr>
          <p:cNvPr id="7" name="Group 17"/>
          <p:cNvGrpSpPr>
            <a:grpSpLocks/>
          </p:cNvGrpSpPr>
          <p:nvPr/>
        </p:nvGrpSpPr>
        <p:grpSpPr bwMode="auto">
          <a:xfrm>
            <a:off x="1686571" y="2350797"/>
            <a:ext cx="6667500" cy="2755900"/>
            <a:chOff x="1080" y="1633"/>
            <a:chExt cx="4200" cy="1736"/>
          </a:xfrm>
        </p:grpSpPr>
        <p:sp>
          <p:nvSpPr>
            <p:cNvPr id="31" name="Freeform 18"/>
            <p:cNvSpPr>
              <a:spLocks/>
            </p:cNvSpPr>
            <p:nvPr/>
          </p:nvSpPr>
          <p:spPr bwMode="auto">
            <a:xfrm>
              <a:off x="1080" y="1920"/>
              <a:ext cx="4200" cy="1449"/>
            </a:xfrm>
            <a:custGeom>
              <a:avLst/>
              <a:gdLst/>
              <a:ahLst/>
              <a:cxnLst>
                <a:cxn ang="0">
                  <a:pos x="0" y="1002"/>
                </a:cxn>
                <a:cxn ang="0">
                  <a:pos x="24" y="840"/>
                </a:cxn>
                <a:cxn ang="0">
                  <a:pos x="72" y="744"/>
                </a:cxn>
                <a:cxn ang="0">
                  <a:pos x="108" y="762"/>
                </a:cxn>
                <a:cxn ang="0">
                  <a:pos x="192" y="1086"/>
                </a:cxn>
                <a:cxn ang="0">
                  <a:pos x="270" y="1272"/>
                </a:cxn>
                <a:cxn ang="0">
                  <a:pos x="348" y="1380"/>
                </a:cxn>
                <a:cxn ang="0">
                  <a:pos x="414" y="1392"/>
                </a:cxn>
                <a:cxn ang="0">
                  <a:pos x="516" y="1380"/>
                </a:cxn>
                <a:cxn ang="0">
                  <a:pos x="654" y="1266"/>
                </a:cxn>
                <a:cxn ang="0">
                  <a:pos x="786" y="996"/>
                </a:cxn>
                <a:cxn ang="0">
                  <a:pos x="942" y="528"/>
                </a:cxn>
                <a:cxn ang="0">
                  <a:pos x="1056" y="198"/>
                </a:cxn>
                <a:cxn ang="0">
                  <a:pos x="1128" y="42"/>
                </a:cxn>
                <a:cxn ang="0">
                  <a:pos x="1200" y="0"/>
                </a:cxn>
                <a:cxn ang="0">
                  <a:pos x="1260" y="12"/>
                </a:cxn>
                <a:cxn ang="0">
                  <a:pos x="1338" y="114"/>
                </a:cxn>
                <a:cxn ang="0">
                  <a:pos x="1434" y="318"/>
                </a:cxn>
                <a:cxn ang="0">
                  <a:pos x="1554" y="660"/>
                </a:cxn>
                <a:cxn ang="0">
                  <a:pos x="1728" y="1038"/>
                </a:cxn>
                <a:cxn ang="0">
                  <a:pos x="1890" y="1260"/>
                </a:cxn>
                <a:cxn ang="0">
                  <a:pos x="2076" y="1374"/>
                </a:cxn>
                <a:cxn ang="0">
                  <a:pos x="2262" y="1416"/>
                </a:cxn>
                <a:cxn ang="0">
                  <a:pos x="2466" y="1434"/>
                </a:cxn>
                <a:cxn ang="0">
                  <a:pos x="2700" y="1428"/>
                </a:cxn>
              </a:cxnLst>
              <a:rect l="0" t="0" r="r" b="b"/>
              <a:pathLst>
                <a:path w="2700" h="1434">
                  <a:moveTo>
                    <a:pt x="0" y="1002"/>
                  </a:moveTo>
                  <a:lnTo>
                    <a:pt x="24" y="840"/>
                  </a:lnTo>
                  <a:lnTo>
                    <a:pt x="72" y="744"/>
                  </a:lnTo>
                  <a:lnTo>
                    <a:pt x="108" y="762"/>
                  </a:lnTo>
                  <a:lnTo>
                    <a:pt x="192" y="1086"/>
                  </a:lnTo>
                  <a:lnTo>
                    <a:pt x="270" y="1272"/>
                  </a:lnTo>
                  <a:lnTo>
                    <a:pt x="348" y="1380"/>
                  </a:lnTo>
                  <a:lnTo>
                    <a:pt x="414" y="1392"/>
                  </a:lnTo>
                  <a:lnTo>
                    <a:pt x="516" y="1380"/>
                  </a:lnTo>
                  <a:lnTo>
                    <a:pt x="654" y="1266"/>
                  </a:lnTo>
                  <a:lnTo>
                    <a:pt x="786" y="996"/>
                  </a:lnTo>
                  <a:lnTo>
                    <a:pt x="942" y="528"/>
                  </a:lnTo>
                  <a:lnTo>
                    <a:pt x="1056" y="198"/>
                  </a:lnTo>
                  <a:lnTo>
                    <a:pt x="1128" y="42"/>
                  </a:lnTo>
                  <a:lnTo>
                    <a:pt x="1200" y="0"/>
                  </a:lnTo>
                  <a:lnTo>
                    <a:pt x="1260" y="12"/>
                  </a:lnTo>
                  <a:lnTo>
                    <a:pt x="1338" y="114"/>
                  </a:lnTo>
                  <a:lnTo>
                    <a:pt x="1434" y="318"/>
                  </a:lnTo>
                  <a:lnTo>
                    <a:pt x="1554" y="660"/>
                  </a:lnTo>
                  <a:lnTo>
                    <a:pt x="1728" y="1038"/>
                  </a:lnTo>
                  <a:lnTo>
                    <a:pt x="1890" y="1260"/>
                  </a:lnTo>
                  <a:lnTo>
                    <a:pt x="2076" y="1374"/>
                  </a:lnTo>
                  <a:lnTo>
                    <a:pt x="2262" y="1416"/>
                  </a:lnTo>
                  <a:lnTo>
                    <a:pt x="2466" y="1434"/>
                  </a:lnTo>
                  <a:lnTo>
                    <a:pt x="2700" y="1428"/>
                  </a:lnTo>
                </a:path>
              </a:pathLst>
            </a:custGeom>
            <a:noFill/>
            <a:ln w="57150" cap="flat" cmpd="sng">
              <a:solidFill>
                <a:srgbClr val="006600"/>
              </a:solidFill>
              <a:prstDash val="sysDot"/>
              <a:round/>
              <a:headEnd type="none" w="med" len="med"/>
              <a:tailEnd type="none" w="med" len="med"/>
            </a:ln>
            <a:effectLst/>
          </p:spPr>
          <p:txBody>
            <a:bodyPr/>
            <a:lstStyle/>
            <a:p>
              <a:pPr algn="l" rtl="0" eaLnBrk="0" fontAlgn="base" hangingPunct="0">
                <a:spcBef>
                  <a:spcPct val="0"/>
                </a:spcBef>
                <a:spcAft>
                  <a:spcPct val="0"/>
                </a:spcAft>
              </a:pPr>
              <a:endParaRPr lang="he-IL" sz="2000">
                <a:solidFill>
                  <a:prstClr val="black"/>
                </a:solidFill>
              </a:endParaRPr>
            </a:p>
          </p:txBody>
        </p:sp>
        <p:sp>
          <p:nvSpPr>
            <p:cNvPr id="32" name="AutoShape 19"/>
            <p:cNvSpPr>
              <a:spLocks noChangeArrowheads="1"/>
            </p:cNvSpPr>
            <p:nvPr/>
          </p:nvSpPr>
          <p:spPr bwMode="auto">
            <a:xfrm>
              <a:off x="2358" y="1633"/>
              <a:ext cx="375" cy="201"/>
            </a:xfrm>
            <a:prstGeom prst="wedgeRoundRectCallout">
              <a:avLst>
                <a:gd name="adj1" fmla="val 52017"/>
                <a:gd name="adj2" fmla="val 141988"/>
                <a:gd name="adj3" fmla="val 16667"/>
              </a:avLst>
            </a:prstGeom>
            <a:solidFill>
              <a:srgbClr val="66FF66"/>
            </a:solidFill>
            <a:ln w="9525" algn="ctr">
              <a:solidFill>
                <a:srgbClr val="0000FF"/>
              </a:solidFill>
              <a:miter lim="800000"/>
              <a:headEnd/>
              <a:tailEnd/>
            </a:ln>
            <a:effectLst/>
          </p:spPr>
          <p:txBody>
            <a:bodyPr/>
            <a:lstStyle/>
            <a:p>
              <a:pPr algn="ctr" rtl="0" eaLnBrk="0" fontAlgn="base" hangingPunct="0">
                <a:spcBef>
                  <a:spcPct val="0"/>
                </a:spcBef>
                <a:spcAft>
                  <a:spcPct val="0"/>
                </a:spcAft>
              </a:pPr>
              <a:r>
                <a:rPr lang="en-US" sz="1400" b="1" dirty="0">
                  <a:solidFill>
                    <a:prstClr val="black"/>
                  </a:solidFill>
                </a:rPr>
                <a:t>OCl</a:t>
              </a:r>
              <a:r>
                <a:rPr lang="en-US" sz="1400" b="1" baseline="30000" dirty="0">
                  <a:solidFill>
                    <a:prstClr val="black"/>
                  </a:solidFill>
                </a:rPr>
                <a:t>-</a:t>
              </a:r>
              <a:endParaRPr lang="en-US" sz="1400" b="1" dirty="0">
                <a:solidFill>
                  <a:prstClr val="black"/>
                </a:solidFill>
              </a:endParaRPr>
            </a:p>
          </p:txBody>
        </p:sp>
      </p:grpSp>
      <p:grpSp>
        <p:nvGrpSpPr>
          <p:cNvPr id="8" name="Group 20"/>
          <p:cNvGrpSpPr>
            <a:grpSpLocks/>
          </p:cNvGrpSpPr>
          <p:nvPr/>
        </p:nvGrpSpPr>
        <p:grpSpPr bwMode="auto">
          <a:xfrm>
            <a:off x="1680020" y="3477921"/>
            <a:ext cx="6670675" cy="1635125"/>
            <a:chOff x="1102" y="2337"/>
            <a:chExt cx="4202" cy="1030"/>
          </a:xfrm>
        </p:grpSpPr>
        <p:sp>
          <p:nvSpPr>
            <p:cNvPr id="34" name="Freeform 21"/>
            <p:cNvSpPr>
              <a:spLocks/>
            </p:cNvSpPr>
            <p:nvPr/>
          </p:nvSpPr>
          <p:spPr bwMode="auto">
            <a:xfrm>
              <a:off x="1102" y="2929"/>
              <a:ext cx="4202" cy="438"/>
            </a:xfrm>
            <a:custGeom>
              <a:avLst/>
              <a:gdLst/>
              <a:ahLst/>
              <a:cxnLst>
                <a:cxn ang="0">
                  <a:pos x="0" y="0"/>
                </a:cxn>
                <a:cxn ang="0">
                  <a:pos x="60" y="84"/>
                </a:cxn>
                <a:cxn ang="0">
                  <a:pos x="138" y="174"/>
                </a:cxn>
                <a:cxn ang="0">
                  <a:pos x="198" y="174"/>
                </a:cxn>
                <a:cxn ang="0">
                  <a:pos x="288" y="120"/>
                </a:cxn>
                <a:cxn ang="0">
                  <a:pos x="402" y="42"/>
                </a:cxn>
                <a:cxn ang="0">
                  <a:pos x="450" y="36"/>
                </a:cxn>
                <a:cxn ang="0">
                  <a:pos x="522" y="60"/>
                </a:cxn>
                <a:cxn ang="0">
                  <a:pos x="624" y="120"/>
                </a:cxn>
                <a:cxn ang="0">
                  <a:pos x="780" y="270"/>
                </a:cxn>
                <a:cxn ang="0">
                  <a:pos x="894" y="330"/>
                </a:cxn>
                <a:cxn ang="0">
                  <a:pos x="1098" y="336"/>
                </a:cxn>
                <a:cxn ang="0">
                  <a:pos x="1290" y="324"/>
                </a:cxn>
                <a:cxn ang="0">
                  <a:pos x="1530" y="354"/>
                </a:cxn>
                <a:cxn ang="0">
                  <a:pos x="1686" y="384"/>
                </a:cxn>
                <a:cxn ang="0">
                  <a:pos x="1956" y="420"/>
                </a:cxn>
                <a:cxn ang="0">
                  <a:pos x="2160" y="420"/>
                </a:cxn>
                <a:cxn ang="0">
                  <a:pos x="2712" y="426"/>
                </a:cxn>
              </a:cxnLst>
              <a:rect l="0" t="0" r="r" b="b"/>
              <a:pathLst>
                <a:path w="2712" h="426">
                  <a:moveTo>
                    <a:pt x="0" y="0"/>
                  </a:moveTo>
                  <a:lnTo>
                    <a:pt x="60" y="84"/>
                  </a:lnTo>
                  <a:lnTo>
                    <a:pt x="138" y="174"/>
                  </a:lnTo>
                  <a:lnTo>
                    <a:pt x="198" y="174"/>
                  </a:lnTo>
                  <a:lnTo>
                    <a:pt x="288" y="120"/>
                  </a:lnTo>
                  <a:lnTo>
                    <a:pt x="402" y="42"/>
                  </a:lnTo>
                  <a:lnTo>
                    <a:pt x="450" y="36"/>
                  </a:lnTo>
                  <a:lnTo>
                    <a:pt x="522" y="60"/>
                  </a:lnTo>
                  <a:lnTo>
                    <a:pt x="624" y="120"/>
                  </a:lnTo>
                  <a:lnTo>
                    <a:pt x="780" y="270"/>
                  </a:lnTo>
                  <a:lnTo>
                    <a:pt x="894" y="330"/>
                  </a:lnTo>
                  <a:lnTo>
                    <a:pt x="1098" y="336"/>
                  </a:lnTo>
                  <a:lnTo>
                    <a:pt x="1290" y="324"/>
                  </a:lnTo>
                  <a:lnTo>
                    <a:pt x="1530" y="354"/>
                  </a:lnTo>
                  <a:lnTo>
                    <a:pt x="1686" y="384"/>
                  </a:lnTo>
                  <a:lnTo>
                    <a:pt x="1956" y="420"/>
                  </a:lnTo>
                  <a:lnTo>
                    <a:pt x="2160" y="420"/>
                  </a:lnTo>
                  <a:lnTo>
                    <a:pt x="2712" y="426"/>
                  </a:lnTo>
                </a:path>
              </a:pathLst>
            </a:custGeom>
            <a:noFill/>
            <a:ln w="57150" cap="flat" cmpd="sng">
              <a:solidFill>
                <a:srgbClr val="0000FF"/>
              </a:solidFill>
              <a:prstDash val="sysDot"/>
              <a:round/>
              <a:headEnd type="none" w="med" len="med"/>
              <a:tailEnd type="none" w="med" len="med"/>
            </a:ln>
            <a:effectLst/>
          </p:spPr>
          <p:txBody>
            <a:bodyPr/>
            <a:lstStyle/>
            <a:p>
              <a:pPr algn="l" rtl="0" eaLnBrk="0" fontAlgn="base" hangingPunct="0">
                <a:spcBef>
                  <a:spcPct val="0"/>
                </a:spcBef>
                <a:spcAft>
                  <a:spcPct val="0"/>
                </a:spcAft>
              </a:pPr>
              <a:endParaRPr lang="he-IL" sz="2000">
                <a:solidFill>
                  <a:prstClr val="black"/>
                </a:solidFill>
              </a:endParaRPr>
            </a:p>
          </p:txBody>
        </p:sp>
        <p:sp>
          <p:nvSpPr>
            <p:cNvPr id="35" name="AutoShape 22"/>
            <p:cNvSpPr>
              <a:spLocks noChangeArrowheads="1"/>
            </p:cNvSpPr>
            <p:nvPr/>
          </p:nvSpPr>
          <p:spPr bwMode="auto">
            <a:xfrm>
              <a:off x="1104" y="2337"/>
              <a:ext cx="493" cy="201"/>
            </a:xfrm>
            <a:prstGeom prst="wedgeRoundRectCallout">
              <a:avLst>
                <a:gd name="adj1" fmla="val 80630"/>
                <a:gd name="adj2" fmla="val 260944"/>
                <a:gd name="adj3" fmla="val 16667"/>
              </a:avLst>
            </a:prstGeom>
            <a:solidFill>
              <a:srgbClr val="00CCFF"/>
            </a:solidFill>
            <a:ln w="9525" algn="ctr">
              <a:solidFill>
                <a:srgbClr val="0000FF"/>
              </a:solidFill>
              <a:miter lim="800000"/>
              <a:headEnd/>
              <a:tailEnd/>
            </a:ln>
            <a:effectLst/>
          </p:spPr>
          <p:txBody>
            <a:bodyPr/>
            <a:lstStyle/>
            <a:p>
              <a:pPr algn="ctr" rtl="0" eaLnBrk="0" fontAlgn="base" hangingPunct="0">
                <a:spcBef>
                  <a:spcPct val="0"/>
                </a:spcBef>
                <a:spcAft>
                  <a:spcPct val="0"/>
                </a:spcAft>
              </a:pPr>
              <a:r>
                <a:rPr lang="en-US" sz="1400" b="1" dirty="0">
                  <a:solidFill>
                    <a:prstClr val="black"/>
                  </a:solidFill>
                </a:rPr>
                <a:t>HOCl</a:t>
              </a:r>
            </a:p>
          </p:txBody>
        </p:sp>
      </p:grpSp>
      <p:pic>
        <p:nvPicPr>
          <p:cNvPr id="2050" name="Picture 2" descr="C:\Users\Jeff\AppData\Local\Microsoft\Windows\Temporary Internet Files\Content.IE5\F4SA1ZVN\MC90001327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5947" y="3243476"/>
            <a:ext cx="786286" cy="787977"/>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3"/>
          <p:cNvSpPr txBox="1">
            <a:spLocks/>
          </p:cNvSpPr>
          <p:nvPr/>
        </p:nvSpPr>
        <p:spPr bwMode="auto">
          <a:xfrm>
            <a:off x="0" y="0"/>
            <a:ext cx="9144000" cy="769804"/>
          </a:xfrm>
          <a:prstGeom prst="rect">
            <a:avLst/>
          </a:prstGeom>
          <a:solidFill>
            <a:srgbClr val="AFB0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91440" numCol="1" anchor="ctr" anchorCtr="0" compatLnSpc="1">
            <a:prstTxWarp prst="textNoShape">
              <a:avLst/>
            </a:prstTxWarp>
          </a:bodyPr>
          <a:lstStyle>
            <a:lvl1pPr marL="342900" indent="-342900" algn="l" rtl="0" eaLnBrk="0" fontAlgn="base" hangingPunct="0">
              <a:lnSpc>
                <a:spcPct val="120000"/>
              </a:lnSpc>
              <a:spcBef>
                <a:spcPct val="20000"/>
              </a:spcBef>
              <a:spcAft>
                <a:spcPct val="0"/>
              </a:spcAft>
              <a:buClr>
                <a:srgbClr val="015699"/>
              </a:buClr>
              <a:buFont typeface="Wingdings" pitchFamily="2" charset="2"/>
              <a:buNone/>
              <a:defRPr sz="2800" b="1" i="1">
                <a:solidFill>
                  <a:schemeClr val="tx1"/>
                </a:solidFill>
                <a:latin typeface="Arial" pitchFamily="34" charset="0"/>
                <a:ea typeface="+mn-ea"/>
                <a:cs typeface="Arial" pitchFamily="34" charset="0"/>
              </a:defRPr>
            </a:lvl1pPr>
            <a:lvl2pPr marL="742950" indent="-285750" algn="l" rtl="0" eaLnBrk="0" fontAlgn="base" hangingPunct="0">
              <a:lnSpc>
                <a:spcPct val="120000"/>
              </a:lnSpc>
              <a:spcBef>
                <a:spcPct val="20000"/>
              </a:spcBef>
              <a:spcAft>
                <a:spcPct val="0"/>
              </a:spcAft>
              <a:buClr>
                <a:srgbClr val="015699"/>
              </a:buClr>
              <a:buFont typeface="Wingdings" pitchFamily="2" charset="2"/>
              <a:buChar char="§"/>
              <a:defRPr>
                <a:solidFill>
                  <a:srgbClr val="333333"/>
                </a:solidFill>
                <a:latin typeface="+mn-lt"/>
                <a:cs typeface="+mn-cs"/>
              </a:defRPr>
            </a:lvl2pPr>
            <a:lvl3pPr marL="1143000" indent="-228600" algn="l" rtl="0" eaLnBrk="0" fontAlgn="base" hangingPunct="0">
              <a:lnSpc>
                <a:spcPct val="120000"/>
              </a:lnSpc>
              <a:spcBef>
                <a:spcPct val="20000"/>
              </a:spcBef>
              <a:spcAft>
                <a:spcPct val="0"/>
              </a:spcAft>
              <a:buClr>
                <a:srgbClr val="015699"/>
              </a:buClr>
              <a:buFont typeface="Wingdings" pitchFamily="2" charset="2"/>
              <a:buChar char="§"/>
              <a:defRPr sz="1600">
                <a:solidFill>
                  <a:srgbClr val="333333"/>
                </a:solidFill>
                <a:latin typeface="+mn-lt"/>
                <a:cs typeface="+mn-cs"/>
              </a:defRPr>
            </a:lvl3pPr>
            <a:lvl4pPr marL="1600200" indent="-228600" algn="l" rtl="0" eaLnBrk="0" fontAlgn="base" hangingPunct="0">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4pPr>
            <a:lvl5pPr marL="2057400" indent="-228600" algn="l" rtl="0" eaLnBrk="0" fontAlgn="base" hangingPunct="0">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5pPr>
            <a:lvl6pPr marL="25146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6pPr>
            <a:lvl7pPr marL="29718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7pPr>
            <a:lvl8pPr marL="34290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8pPr>
            <a:lvl9pPr marL="3886200" indent="-228600" algn="l" rtl="0" fontAlgn="base">
              <a:lnSpc>
                <a:spcPct val="120000"/>
              </a:lnSpc>
              <a:spcBef>
                <a:spcPct val="20000"/>
              </a:spcBef>
              <a:spcAft>
                <a:spcPct val="0"/>
              </a:spcAft>
              <a:buClr>
                <a:srgbClr val="015699"/>
              </a:buClr>
              <a:buFont typeface="Wingdings" pitchFamily="2" charset="2"/>
              <a:buChar char="§"/>
              <a:defRPr sz="1400">
                <a:solidFill>
                  <a:srgbClr val="333333"/>
                </a:solidFill>
                <a:latin typeface="+mn-lt"/>
                <a:cs typeface="+mn-cs"/>
              </a:defRPr>
            </a:lvl9pPr>
          </a:lstStyle>
          <a:p>
            <a:pPr>
              <a:lnSpc>
                <a:spcPct val="105000"/>
              </a:lnSpc>
              <a:spcBef>
                <a:spcPct val="0"/>
              </a:spcBef>
            </a:pPr>
            <a:r>
              <a:rPr lang="en-US" sz="2400" dirty="0" smtClean="0"/>
              <a:t>Why Medium-Pressure </a:t>
            </a:r>
            <a:r>
              <a:rPr lang="en-US" sz="2400" dirty="0"/>
              <a:t>Lamps Target </a:t>
            </a:r>
            <a:r>
              <a:rPr lang="en-US" sz="2400" dirty="0" smtClean="0"/>
              <a:t>Dechlorination?</a:t>
            </a:r>
            <a:endParaRPr lang="en-US" sz="2400" dirty="0"/>
          </a:p>
        </p:txBody>
      </p:sp>
    </p:spTree>
    <p:extLst>
      <p:ext uri="{BB962C8B-B14F-4D97-AF65-F5344CB8AC3E}">
        <p14:creationId xmlns:p14="http://schemas.microsoft.com/office/powerpoint/2010/main" val="60324728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2"/>
                                        </p:tgtEl>
                                        <p:attrNameLst>
                                          <p:attrName>ppt_x</p:attrName>
                                        </p:attrNameLst>
                                      </p:cBhvr>
                                      <p:tavLst>
                                        <p:tav tm="0">
                                          <p:val>
                                            <p:strVal val="ppt_x"/>
                                          </p:val>
                                        </p:tav>
                                        <p:tav tm="100000">
                                          <p:val>
                                            <p:strVal val="0-ppt_w/2"/>
                                          </p:val>
                                        </p:tav>
                                      </p:tavLst>
                                    </p:anim>
                                    <p:anim calcmode="lin" valueType="num">
                                      <p:cBhvr additive="base">
                                        <p:cTn id="7" dur="1000"/>
                                        <p:tgtEl>
                                          <p:spTgt spid="2"/>
                                        </p:tgtEl>
                                        <p:attrNameLst>
                                          <p:attrName>ppt_y</p:attrName>
                                        </p:attrNameLst>
                                      </p:cBhvr>
                                      <p:tavLst>
                                        <p:tav tm="0">
                                          <p:val>
                                            <p:strVal val="ppt_y"/>
                                          </p:val>
                                        </p:tav>
                                        <p:tav tm="100000">
                                          <p:val>
                                            <p:strVal val="ppt_y"/>
                                          </p:val>
                                        </p:tav>
                                      </p:tavLst>
                                    </p:anim>
                                    <p:set>
                                      <p:cBhvr>
                                        <p:cTn id="8" dur="1" fill="hold">
                                          <p:stCondLst>
                                            <p:cond delay="9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1+#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1+#ppt_w/2"/>
                                          </p:val>
                                        </p:tav>
                                        <p:tav tm="100000">
                                          <p:val>
                                            <p:strVal val="#ppt_x"/>
                                          </p:val>
                                        </p:tav>
                                      </p:tavLst>
                                    </p:anim>
                                    <p:anim calcmode="lin" valueType="num">
                                      <p:cBhvr additive="base">
                                        <p:cTn id="3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
          <p:cNvPicPr>
            <a:picLocks noChangeAspect="1" noChangeArrowheads="1"/>
          </p:cNvPicPr>
          <p:nvPr/>
        </p:nvPicPr>
        <p:blipFill>
          <a:blip r:embed="rId2" cstate="email"/>
          <a:srcRect/>
          <a:stretch>
            <a:fillRect/>
          </a:stretch>
        </p:blipFill>
        <p:spPr bwMode="auto">
          <a:xfrm flipV="1">
            <a:off x="316400" y="1840570"/>
            <a:ext cx="8671056" cy="3452884"/>
          </a:xfrm>
          <a:prstGeom prst="rect">
            <a:avLst/>
          </a:prstGeom>
          <a:ln>
            <a:noFill/>
          </a:ln>
          <a:effectLst>
            <a:outerShdw blurRad="292100" dist="139700" dir="2700000" algn="tl" rotWithShape="0">
              <a:srgbClr val="333333">
                <a:alpha val="55000"/>
              </a:srgbClr>
            </a:outerShdw>
          </a:effectLst>
        </p:spPr>
      </p:pic>
      <p:sp>
        <p:nvSpPr>
          <p:cNvPr id="4" name="Slide Number Placeholder 3"/>
          <p:cNvSpPr>
            <a:spLocks noGrp="1"/>
          </p:cNvSpPr>
          <p:nvPr>
            <p:ph type="sldNum" sz="quarter" idx="10"/>
          </p:nvPr>
        </p:nvSpPr>
        <p:spPr/>
        <p:txBody>
          <a:bodyPr/>
          <a:lstStyle/>
          <a:p>
            <a:pPr>
              <a:defRPr/>
            </a:pPr>
            <a:fld id="{260A6E3A-B9B2-4E0B-A30D-CD8D15AFE6D7}" type="slidenum">
              <a:rPr lang="he-IL" smtClean="0">
                <a:solidFill>
                  <a:srgbClr val="000066"/>
                </a:solidFill>
              </a:rPr>
              <a:pPr>
                <a:defRPr/>
              </a:pPr>
              <a:t>24</a:t>
            </a:fld>
            <a:endParaRPr lang="en-US" dirty="0">
              <a:solidFill>
                <a:srgbClr val="000066"/>
              </a:solidFill>
            </a:endParaRPr>
          </a:p>
        </p:txBody>
      </p:sp>
      <p:pic>
        <p:nvPicPr>
          <p:cNvPr id="5" name="Picture 27"/>
          <p:cNvPicPr>
            <a:picLocks noChangeAspect="1" noChangeArrowheads="1"/>
          </p:cNvPicPr>
          <p:nvPr/>
        </p:nvPicPr>
        <p:blipFill>
          <a:blip r:embed="rId3" cstate="email"/>
          <a:srcRect/>
          <a:stretch>
            <a:fillRect/>
          </a:stretch>
        </p:blipFill>
        <p:spPr bwMode="auto">
          <a:xfrm flipV="1">
            <a:off x="265864" y="1857097"/>
            <a:ext cx="8711884" cy="3657600"/>
          </a:xfrm>
          <a:prstGeom prst="rect">
            <a:avLst/>
          </a:prstGeom>
          <a:ln>
            <a:noFill/>
          </a:ln>
          <a:effectLst>
            <a:outerShdw blurRad="292100" dist="139700" dir="2700000" algn="tl" rotWithShape="0">
              <a:srgbClr val="333333">
                <a:alpha val="65000"/>
              </a:srgbClr>
            </a:outerShdw>
          </a:effectLst>
        </p:spPr>
      </p:pic>
      <p:sp>
        <p:nvSpPr>
          <p:cNvPr id="74" name="Rectangle 73"/>
          <p:cNvSpPr/>
          <p:nvPr/>
        </p:nvSpPr>
        <p:spPr bwMode="auto">
          <a:xfrm>
            <a:off x="4804562" y="3220585"/>
            <a:ext cx="4148254" cy="841917"/>
          </a:xfrm>
          <a:prstGeom prst="rect">
            <a:avLst/>
          </a:prstGeom>
          <a:solidFill>
            <a:srgbClr val="0066FF">
              <a:alpha val="42000"/>
            </a:srgb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000066"/>
              </a:solidFill>
            </a:endParaRPr>
          </a:p>
        </p:txBody>
      </p:sp>
      <p:grpSp>
        <p:nvGrpSpPr>
          <p:cNvPr id="2" name="Group 8"/>
          <p:cNvGrpSpPr/>
          <p:nvPr/>
        </p:nvGrpSpPr>
        <p:grpSpPr>
          <a:xfrm>
            <a:off x="4550735" y="3141497"/>
            <a:ext cx="128786" cy="1016311"/>
            <a:chOff x="4550735" y="3141497"/>
            <a:chExt cx="128786" cy="1016311"/>
          </a:xfrm>
          <a:solidFill>
            <a:srgbClr val="9900CC"/>
          </a:solidFill>
        </p:grpSpPr>
        <p:sp>
          <p:nvSpPr>
            <p:cNvPr id="6" name="Rounded Rectangle 5"/>
            <p:cNvSpPr/>
            <p:nvPr/>
          </p:nvSpPr>
          <p:spPr bwMode="auto">
            <a:xfrm>
              <a:off x="4550735" y="3232298"/>
              <a:ext cx="127591" cy="839972"/>
            </a:xfrm>
            <a:prstGeom prst="roundRect">
              <a:avLst/>
            </a:prstGeom>
            <a:grp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000066"/>
                </a:solidFill>
              </a:endParaRPr>
            </a:p>
          </p:txBody>
        </p:sp>
        <p:sp>
          <p:nvSpPr>
            <p:cNvPr id="7" name="Isosceles Triangle 6"/>
            <p:cNvSpPr/>
            <p:nvPr/>
          </p:nvSpPr>
          <p:spPr bwMode="auto">
            <a:xfrm>
              <a:off x="4555171" y="3141497"/>
              <a:ext cx="123416" cy="100977"/>
            </a:xfrm>
            <a:prstGeom prst="triangle">
              <a:avLst/>
            </a:prstGeom>
            <a:grp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a:solidFill>
                  <a:srgbClr val="000066"/>
                </a:solidFill>
              </a:endParaRPr>
            </a:p>
          </p:txBody>
        </p:sp>
        <p:sp>
          <p:nvSpPr>
            <p:cNvPr id="8" name="Isosceles Triangle 7"/>
            <p:cNvSpPr/>
            <p:nvPr/>
          </p:nvSpPr>
          <p:spPr bwMode="auto">
            <a:xfrm rot="10800000" flipH="1">
              <a:off x="4556105" y="4056831"/>
              <a:ext cx="123416" cy="100977"/>
            </a:xfrm>
            <a:prstGeom prst="triangle">
              <a:avLst/>
            </a:prstGeom>
            <a:grp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a:solidFill>
                  <a:srgbClr val="000066"/>
                </a:solidFill>
              </a:endParaRPr>
            </a:p>
          </p:txBody>
        </p:sp>
      </p:grpSp>
      <p:sp>
        <p:nvSpPr>
          <p:cNvPr id="335" name="Rectangle 334"/>
          <p:cNvSpPr/>
          <p:nvPr/>
        </p:nvSpPr>
        <p:spPr bwMode="auto">
          <a:xfrm>
            <a:off x="4794630" y="3224477"/>
            <a:ext cx="4180113" cy="855024"/>
          </a:xfrm>
          <a:prstGeom prst="rect">
            <a:avLst/>
          </a:prstGeom>
          <a:gradFill rotWithShape="1">
            <a:gsLst>
              <a:gs pos="0">
                <a:srgbClr val="FF0000"/>
              </a:gs>
              <a:gs pos="100000">
                <a:srgbClr val="B514A6">
                  <a:alpha val="79999"/>
                </a:srgbClr>
              </a:gs>
            </a:gsLst>
            <a:lin ang="0" scaled="1"/>
          </a:gradFill>
          <a:ln w="9525">
            <a:noFill/>
            <a:miter lim="800000"/>
            <a:headEnd/>
            <a:tailEnd/>
          </a:ln>
        </p:spPr>
        <p:txBody>
          <a:bodyPr wrap="none" anchor="ctr"/>
          <a:lstStyle/>
          <a:p>
            <a:pPr algn="ctr" rtl="0" fontAlgn="base">
              <a:spcBef>
                <a:spcPct val="0"/>
              </a:spcBef>
              <a:spcAft>
                <a:spcPct val="0"/>
              </a:spcAft>
            </a:pPr>
            <a:r>
              <a:rPr lang="en-US" sz="2000" dirty="0" smtClean="0">
                <a:solidFill>
                  <a:srgbClr val="000066"/>
                </a:solidFill>
              </a:rPr>
              <a:t> </a:t>
            </a:r>
            <a:endParaRPr lang="he-IL" sz="2000" dirty="0" smtClean="0">
              <a:solidFill>
                <a:srgbClr val="000066"/>
              </a:solidFill>
            </a:endParaRPr>
          </a:p>
        </p:txBody>
      </p:sp>
      <p:sp>
        <p:nvSpPr>
          <p:cNvPr id="73" name="Rectangle 72"/>
          <p:cNvSpPr/>
          <p:nvPr/>
        </p:nvSpPr>
        <p:spPr bwMode="auto">
          <a:xfrm>
            <a:off x="276341" y="3221360"/>
            <a:ext cx="4148254" cy="841917"/>
          </a:xfrm>
          <a:prstGeom prst="rect">
            <a:avLst/>
          </a:prstGeom>
          <a:solidFill>
            <a:srgbClr val="0066FF">
              <a:alpha val="42000"/>
            </a:srgb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000066"/>
              </a:solidFill>
            </a:endParaRPr>
          </a:p>
        </p:txBody>
      </p:sp>
      <p:grpSp>
        <p:nvGrpSpPr>
          <p:cNvPr id="3" name="Group 79"/>
          <p:cNvGrpSpPr/>
          <p:nvPr/>
        </p:nvGrpSpPr>
        <p:grpSpPr>
          <a:xfrm>
            <a:off x="4666591" y="3215180"/>
            <a:ext cx="4111840" cy="868683"/>
            <a:chOff x="4667416" y="1902580"/>
            <a:chExt cx="4111840" cy="868683"/>
          </a:xfrm>
        </p:grpSpPr>
        <p:grpSp>
          <p:nvGrpSpPr>
            <p:cNvPr id="9" name="Group 293"/>
            <p:cNvGrpSpPr/>
            <p:nvPr/>
          </p:nvGrpSpPr>
          <p:grpSpPr>
            <a:xfrm>
              <a:off x="4674671" y="1902580"/>
              <a:ext cx="4104585" cy="868683"/>
              <a:chOff x="4827177" y="4286480"/>
              <a:chExt cx="4104585" cy="868683"/>
            </a:xfrm>
          </p:grpSpPr>
          <p:grpSp>
            <p:nvGrpSpPr>
              <p:cNvPr id="10" name="Group 283"/>
              <p:cNvGrpSpPr/>
              <p:nvPr/>
            </p:nvGrpSpPr>
            <p:grpSpPr>
              <a:xfrm flipV="1">
                <a:off x="4830987" y="4718544"/>
                <a:ext cx="4100775" cy="436619"/>
                <a:chOff x="4678587" y="3209664"/>
                <a:chExt cx="4100775" cy="436619"/>
              </a:xfrm>
            </p:grpSpPr>
            <p:cxnSp>
              <p:nvCxnSpPr>
                <p:cNvPr id="285" name="Straight Arrow Connector 284"/>
                <p:cNvCxnSpPr/>
                <p:nvPr/>
              </p:nvCxnSpPr>
              <p:spPr bwMode="auto">
                <a:xfrm flipV="1">
                  <a:off x="4689043" y="3231254"/>
                  <a:ext cx="3063723" cy="411716"/>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86" name="Straight Arrow Connector 285"/>
                <p:cNvCxnSpPr/>
                <p:nvPr/>
              </p:nvCxnSpPr>
              <p:spPr bwMode="auto">
                <a:xfrm flipV="1">
                  <a:off x="4681728" y="3365890"/>
                  <a:ext cx="4097634" cy="277080"/>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87" name="Straight Arrow Connector 286"/>
                <p:cNvCxnSpPr/>
                <p:nvPr/>
              </p:nvCxnSpPr>
              <p:spPr bwMode="auto">
                <a:xfrm flipV="1">
                  <a:off x="4678587" y="3210744"/>
                  <a:ext cx="973315" cy="43553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88" name="Straight Arrow Connector 287"/>
                <p:cNvCxnSpPr/>
                <p:nvPr/>
              </p:nvCxnSpPr>
              <p:spPr bwMode="auto">
                <a:xfrm flipV="1">
                  <a:off x="4678587" y="3209664"/>
                  <a:ext cx="563067" cy="43118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grpSp>
            <p:nvGrpSpPr>
              <p:cNvPr id="12" name="Group 288"/>
              <p:cNvGrpSpPr/>
              <p:nvPr/>
            </p:nvGrpSpPr>
            <p:grpSpPr>
              <a:xfrm>
                <a:off x="4827177" y="4286480"/>
                <a:ext cx="4104585" cy="436619"/>
                <a:chOff x="4674777" y="3209664"/>
                <a:chExt cx="4104585" cy="436619"/>
              </a:xfrm>
            </p:grpSpPr>
            <p:cxnSp>
              <p:nvCxnSpPr>
                <p:cNvPr id="290" name="Straight Arrow Connector 289"/>
                <p:cNvCxnSpPr/>
                <p:nvPr/>
              </p:nvCxnSpPr>
              <p:spPr bwMode="auto">
                <a:xfrm flipV="1">
                  <a:off x="4689043" y="3231254"/>
                  <a:ext cx="3063723" cy="411716"/>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91" name="Straight Arrow Connector 290"/>
                <p:cNvCxnSpPr/>
                <p:nvPr/>
              </p:nvCxnSpPr>
              <p:spPr bwMode="auto">
                <a:xfrm flipV="1">
                  <a:off x="4681728" y="3365890"/>
                  <a:ext cx="4097634" cy="277080"/>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92" name="Straight Arrow Connector 291"/>
                <p:cNvCxnSpPr/>
                <p:nvPr/>
              </p:nvCxnSpPr>
              <p:spPr bwMode="auto">
                <a:xfrm flipV="1">
                  <a:off x="4678587" y="3210744"/>
                  <a:ext cx="973315" cy="43553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93" name="Straight Arrow Connector 292"/>
                <p:cNvCxnSpPr/>
                <p:nvPr/>
              </p:nvCxnSpPr>
              <p:spPr bwMode="auto">
                <a:xfrm flipV="1">
                  <a:off x="4674777" y="3209664"/>
                  <a:ext cx="563067" cy="43118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grpSp>
        <p:cxnSp>
          <p:nvCxnSpPr>
            <p:cNvPr id="78" name="Straight Arrow Connector 77"/>
            <p:cNvCxnSpPr/>
            <p:nvPr/>
          </p:nvCxnSpPr>
          <p:spPr bwMode="auto">
            <a:xfrm flipV="1">
              <a:off x="4667416" y="2337683"/>
              <a:ext cx="4102873" cy="1"/>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cxnSp>
        <p:nvCxnSpPr>
          <p:cNvPr id="92" name="Straight Arrow Connector 91"/>
          <p:cNvCxnSpPr/>
          <p:nvPr/>
        </p:nvCxnSpPr>
        <p:spPr bwMode="auto">
          <a:xfrm flipV="1">
            <a:off x="6891463" y="3641950"/>
            <a:ext cx="2077428" cy="42999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82" name="Straight Arrow Connector 81"/>
          <p:cNvCxnSpPr>
            <a:stCxn id="6" idx="3"/>
          </p:cNvCxnSpPr>
          <p:nvPr/>
        </p:nvCxnSpPr>
        <p:spPr bwMode="auto">
          <a:xfrm flipV="1">
            <a:off x="4678326" y="3213574"/>
            <a:ext cx="2111435" cy="445060"/>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86" name="Straight Arrow Connector 85"/>
          <p:cNvCxnSpPr/>
          <p:nvPr/>
        </p:nvCxnSpPr>
        <p:spPr bwMode="auto">
          <a:xfrm>
            <a:off x="6876499" y="3214678"/>
            <a:ext cx="2077428" cy="42999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315" name="Straight Arrow Connector 314"/>
          <p:cNvCxnSpPr/>
          <p:nvPr/>
        </p:nvCxnSpPr>
        <p:spPr bwMode="auto">
          <a:xfrm>
            <a:off x="4677507" y="3638983"/>
            <a:ext cx="973315" cy="43553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322" name="Straight Arrow Connector 321"/>
          <p:cNvCxnSpPr/>
          <p:nvPr/>
        </p:nvCxnSpPr>
        <p:spPr bwMode="auto">
          <a:xfrm rot="10800000" flipV="1">
            <a:off x="5740957" y="3218047"/>
            <a:ext cx="1924200" cy="852395"/>
          </a:xfrm>
          <a:prstGeom prst="straightConnector1">
            <a:avLst/>
          </a:prstGeom>
          <a:ln>
            <a:solidFill>
              <a:srgbClr val="9900CC"/>
            </a:solidFill>
            <a:headEnd type="stealth" w="med" len="med"/>
            <a:tailEnd type="none"/>
          </a:ln>
        </p:spPr>
        <p:style>
          <a:lnRef idx="2">
            <a:schemeClr val="accent5"/>
          </a:lnRef>
          <a:fillRef idx="0">
            <a:schemeClr val="accent5"/>
          </a:fillRef>
          <a:effectRef idx="1">
            <a:schemeClr val="accent5"/>
          </a:effectRef>
          <a:fontRef idx="minor">
            <a:schemeClr val="tx1"/>
          </a:fontRef>
        </p:style>
      </p:cxnSp>
      <p:cxnSp>
        <p:nvCxnSpPr>
          <p:cNvPr id="324" name="Straight Arrow Connector 323"/>
          <p:cNvCxnSpPr/>
          <p:nvPr/>
        </p:nvCxnSpPr>
        <p:spPr bwMode="auto">
          <a:xfrm>
            <a:off x="7747908" y="3213910"/>
            <a:ext cx="1110024" cy="523484"/>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51" name="Straight Arrow Connector 50"/>
          <p:cNvCxnSpPr/>
          <p:nvPr/>
        </p:nvCxnSpPr>
        <p:spPr bwMode="auto">
          <a:xfrm rot="10800000">
            <a:off x="5734417" y="3221174"/>
            <a:ext cx="1924200" cy="852395"/>
          </a:xfrm>
          <a:prstGeom prst="straightConnector1">
            <a:avLst/>
          </a:prstGeom>
          <a:ln>
            <a:solidFill>
              <a:srgbClr val="9900CC"/>
            </a:solidFill>
            <a:headEnd type="stealth" w="med" len="med"/>
            <a:tailEnd type="none"/>
          </a:ln>
        </p:spPr>
        <p:style>
          <a:lnRef idx="2">
            <a:schemeClr val="accent5"/>
          </a:lnRef>
          <a:fillRef idx="0">
            <a:schemeClr val="accent5"/>
          </a:fillRef>
          <a:effectRef idx="1">
            <a:schemeClr val="accent5"/>
          </a:effectRef>
          <a:fontRef idx="minor">
            <a:schemeClr val="tx1"/>
          </a:fontRef>
        </p:style>
      </p:cxnSp>
      <p:cxnSp>
        <p:nvCxnSpPr>
          <p:cNvPr id="56" name="Straight Arrow Connector 55"/>
          <p:cNvCxnSpPr/>
          <p:nvPr/>
        </p:nvCxnSpPr>
        <p:spPr bwMode="auto">
          <a:xfrm flipV="1">
            <a:off x="7741368" y="3554222"/>
            <a:ext cx="1110024" cy="523484"/>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312" name="Straight Arrow Connector 311"/>
          <p:cNvCxnSpPr/>
          <p:nvPr/>
        </p:nvCxnSpPr>
        <p:spPr bwMode="auto">
          <a:xfrm rot="5400000" flipH="1" flipV="1">
            <a:off x="7423110" y="3224255"/>
            <a:ext cx="881300" cy="835786"/>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314" name="Straight Arrow Connector 313"/>
          <p:cNvCxnSpPr/>
          <p:nvPr/>
        </p:nvCxnSpPr>
        <p:spPr bwMode="auto">
          <a:xfrm>
            <a:off x="8356129" y="3213910"/>
            <a:ext cx="509118" cy="416342"/>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316" name="Straight Arrow Connector 315"/>
          <p:cNvCxnSpPr/>
          <p:nvPr/>
        </p:nvCxnSpPr>
        <p:spPr bwMode="auto">
          <a:xfrm>
            <a:off x="4677507" y="3644417"/>
            <a:ext cx="563067" cy="43118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318" name="Straight Arrow Connector 317"/>
          <p:cNvCxnSpPr/>
          <p:nvPr/>
        </p:nvCxnSpPr>
        <p:spPr bwMode="auto">
          <a:xfrm rot="5400000" flipH="1" flipV="1">
            <a:off x="5321978" y="3236047"/>
            <a:ext cx="850969" cy="814973"/>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319" name="Straight Arrow Connector 318"/>
          <p:cNvCxnSpPr/>
          <p:nvPr/>
        </p:nvCxnSpPr>
        <p:spPr bwMode="auto">
          <a:xfrm>
            <a:off x="6250113" y="3209773"/>
            <a:ext cx="1119217" cy="86911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38" name="Straight Arrow Connector 37"/>
          <p:cNvCxnSpPr/>
          <p:nvPr/>
        </p:nvCxnSpPr>
        <p:spPr bwMode="auto">
          <a:xfrm rot="16200000" flipH="1">
            <a:off x="7416570" y="3231575"/>
            <a:ext cx="881300" cy="835786"/>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45" name="Straight Arrow Connector 44"/>
          <p:cNvCxnSpPr/>
          <p:nvPr/>
        </p:nvCxnSpPr>
        <p:spPr bwMode="auto">
          <a:xfrm flipV="1">
            <a:off x="8349589" y="3661364"/>
            <a:ext cx="509118" cy="416342"/>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35" name="Straight Arrow Connector 34"/>
          <p:cNvCxnSpPr/>
          <p:nvPr/>
        </p:nvCxnSpPr>
        <p:spPr bwMode="auto">
          <a:xfrm flipV="1">
            <a:off x="6243573" y="3212724"/>
            <a:ext cx="1119217" cy="86911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8" name="Straight Arrow Connector 27"/>
          <p:cNvCxnSpPr/>
          <p:nvPr/>
        </p:nvCxnSpPr>
        <p:spPr bwMode="auto">
          <a:xfrm rot="16200000" flipH="1">
            <a:off x="5315438" y="3240596"/>
            <a:ext cx="850969" cy="814973"/>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96" name="Straight Arrow Connector 95"/>
          <p:cNvCxnSpPr/>
          <p:nvPr/>
        </p:nvCxnSpPr>
        <p:spPr bwMode="auto">
          <a:xfrm flipV="1">
            <a:off x="4678326" y="3283390"/>
            <a:ext cx="4291251" cy="375244"/>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89" name="Straight Arrow Connector 88"/>
          <p:cNvCxnSpPr/>
          <p:nvPr/>
        </p:nvCxnSpPr>
        <p:spPr bwMode="auto">
          <a:xfrm>
            <a:off x="4693290" y="3640846"/>
            <a:ext cx="2111435" cy="445060"/>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5" name="Straight Arrow Connector 14"/>
          <p:cNvCxnSpPr/>
          <p:nvPr/>
        </p:nvCxnSpPr>
        <p:spPr bwMode="auto">
          <a:xfrm flipV="1">
            <a:off x="4678587" y="3217094"/>
            <a:ext cx="973315" cy="43553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1" name="Straight Arrow Connector 10"/>
          <p:cNvCxnSpPr/>
          <p:nvPr/>
        </p:nvCxnSpPr>
        <p:spPr bwMode="auto">
          <a:xfrm flipV="1">
            <a:off x="4678587" y="3216014"/>
            <a:ext cx="563067" cy="43118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94" name="Straight Arrow Connector 93"/>
          <p:cNvCxnSpPr/>
          <p:nvPr/>
        </p:nvCxnSpPr>
        <p:spPr bwMode="auto">
          <a:xfrm>
            <a:off x="4684061" y="3641743"/>
            <a:ext cx="4275105" cy="7151"/>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97" name="Straight Arrow Connector 96"/>
          <p:cNvCxnSpPr/>
          <p:nvPr/>
        </p:nvCxnSpPr>
        <p:spPr bwMode="auto">
          <a:xfrm>
            <a:off x="4672146" y="3652516"/>
            <a:ext cx="4291251" cy="375244"/>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13" name="Group 120"/>
          <p:cNvGrpSpPr/>
          <p:nvPr/>
        </p:nvGrpSpPr>
        <p:grpSpPr>
          <a:xfrm flipH="1">
            <a:off x="434810" y="3217504"/>
            <a:ext cx="4111840" cy="868683"/>
            <a:chOff x="4667416" y="1902580"/>
            <a:chExt cx="4111840" cy="868683"/>
          </a:xfrm>
        </p:grpSpPr>
        <p:grpSp>
          <p:nvGrpSpPr>
            <p:cNvPr id="14" name="Group 293"/>
            <p:cNvGrpSpPr/>
            <p:nvPr/>
          </p:nvGrpSpPr>
          <p:grpSpPr>
            <a:xfrm>
              <a:off x="4674671" y="1902580"/>
              <a:ext cx="4104585" cy="868683"/>
              <a:chOff x="4827177" y="4286480"/>
              <a:chExt cx="4104585" cy="868683"/>
            </a:xfrm>
          </p:grpSpPr>
          <p:grpSp>
            <p:nvGrpSpPr>
              <p:cNvPr id="16" name="Group 283"/>
              <p:cNvGrpSpPr/>
              <p:nvPr/>
            </p:nvGrpSpPr>
            <p:grpSpPr>
              <a:xfrm flipV="1">
                <a:off x="4830987" y="4718544"/>
                <a:ext cx="4100775" cy="436619"/>
                <a:chOff x="4678587" y="3209664"/>
                <a:chExt cx="4100775" cy="436619"/>
              </a:xfrm>
            </p:grpSpPr>
            <p:cxnSp>
              <p:nvCxnSpPr>
                <p:cNvPr id="130" name="Straight Arrow Connector 129"/>
                <p:cNvCxnSpPr/>
                <p:nvPr/>
              </p:nvCxnSpPr>
              <p:spPr bwMode="auto">
                <a:xfrm flipV="1">
                  <a:off x="4689043" y="3231254"/>
                  <a:ext cx="3063723" cy="411716"/>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31" name="Straight Arrow Connector 130"/>
                <p:cNvCxnSpPr/>
                <p:nvPr/>
              </p:nvCxnSpPr>
              <p:spPr bwMode="auto">
                <a:xfrm flipV="1">
                  <a:off x="4681728" y="3365890"/>
                  <a:ext cx="4097634" cy="277080"/>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32" name="Straight Arrow Connector 131"/>
                <p:cNvCxnSpPr/>
                <p:nvPr/>
              </p:nvCxnSpPr>
              <p:spPr bwMode="auto">
                <a:xfrm flipV="1">
                  <a:off x="4678587" y="3210744"/>
                  <a:ext cx="973315" cy="43553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33" name="Straight Arrow Connector 132"/>
                <p:cNvCxnSpPr/>
                <p:nvPr/>
              </p:nvCxnSpPr>
              <p:spPr bwMode="auto">
                <a:xfrm flipV="1">
                  <a:off x="4678587" y="3209664"/>
                  <a:ext cx="563067" cy="43118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grpSp>
            <p:nvGrpSpPr>
              <p:cNvPr id="17" name="Group 288"/>
              <p:cNvGrpSpPr/>
              <p:nvPr/>
            </p:nvGrpSpPr>
            <p:grpSpPr>
              <a:xfrm>
                <a:off x="4827177" y="4286480"/>
                <a:ext cx="4104585" cy="436619"/>
                <a:chOff x="4674777" y="3209664"/>
                <a:chExt cx="4104585" cy="436619"/>
              </a:xfrm>
            </p:grpSpPr>
            <p:cxnSp>
              <p:nvCxnSpPr>
                <p:cNvPr id="126" name="Straight Arrow Connector 125"/>
                <p:cNvCxnSpPr/>
                <p:nvPr/>
              </p:nvCxnSpPr>
              <p:spPr bwMode="auto">
                <a:xfrm flipV="1">
                  <a:off x="4689043" y="3231254"/>
                  <a:ext cx="3063723" cy="411716"/>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27" name="Straight Arrow Connector 126"/>
                <p:cNvCxnSpPr/>
                <p:nvPr/>
              </p:nvCxnSpPr>
              <p:spPr bwMode="auto">
                <a:xfrm flipV="1">
                  <a:off x="4681728" y="3365890"/>
                  <a:ext cx="4097634" cy="277080"/>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28" name="Straight Arrow Connector 127"/>
                <p:cNvCxnSpPr/>
                <p:nvPr/>
              </p:nvCxnSpPr>
              <p:spPr bwMode="auto">
                <a:xfrm flipV="1">
                  <a:off x="4678587" y="3210744"/>
                  <a:ext cx="973315" cy="43553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29" name="Straight Arrow Connector 128"/>
                <p:cNvCxnSpPr/>
                <p:nvPr/>
              </p:nvCxnSpPr>
              <p:spPr bwMode="auto">
                <a:xfrm flipV="1">
                  <a:off x="4674777" y="3209664"/>
                  <a:ext cx="563067" cy="43118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grpSp>
        <p:cxnSp>
          <p:nvCxnSpPr>
            <p:cNvPr id="123" name="Straight Arrow Connector 122"/>
            <p:cNvCxnSpPr/>
            <p:nvPr/>
          </p:nvCxnSpPr>
          <p:spPr bwMode="auto">
            <a:xfrm flipV="1">
              <a:off x="4667416" y="2337683"/>
              <a:ext cx="4102873" cy="1"/>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sp>
        <p:nvSpPr>
          <p:cNvPr id="186" name="Rectangle 185"/>
          <p:cNvSpPr/>
          <p:nvPr/>
        </p:nvSpPr>
        <p:spPr bwMode="auto">
          <a:xfrm>
            <a:off x="4792600" y="3134348"/>
            <a:ext cx="4032000" cy="8572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000066"/>
              </a:solidFill>
            </a:endParaRPr>
          </a:p>
        </p:txBody>
      </p:sp>
      <p:sp>
        <p:nvSpPr>
          <p:cNvPr id="336" name="Rectangle 335"/>
          <p:cNvSpPr/>
          <p:nvPr/>
        </p:nvSpPr>
        <p:spPr bwMode="auto">
          <a:xfrm rot="10800000">
            <a:off x="237162" y="3221239"/>
            <a:ext cx="4180113" cy="855024"/>
          </a:xfrm>
          <a:prstGeom prst="rect">
            <a:avLst/>
          </a:prstGeom>
          <a:gradFill rotWithShape="1">
            <a:gsLst>
              <a:gs pos="0">
                <a:srgbClr val="FF0000"/>
              </a:gs>
              <a:gs pos="100000">
                <a:srgbClr val="B514A6">
                  <a:alpha val="79999"/>
                </a:srgbClr>
              </a:gs>
            </a:gsLst>
            <a:lin ang="0" scaled="1"/>
          </a:gradFill>
          <a:ln w="9525">
            <a:noFill/>
            <a:miter lim="800000"/>
            <a:headEnd/>
            <a:tailEnd/>
          </a:ln>
        </p:spPr>
        <p:txBody>
          <a:bodyPr wrap="none" anchor="ctr"/>
          <a:lstStyle/>
          <a:p>
            <a:pPr algn="ctr" rtl="0" fontAlgn="base">
              <a:spcBef>
                <a:spcPct val="0"/>
              </a:spcBef>
              <a:spcAft>
                <a:spcPct val="0"/>
              </a:spcAft>
            </a:pPr>
            <a:r>
              <a:rPr lang="en-US" sz="2000" dirty="0" smtClean="0">
                <a:solidFill>
                  <a:srgbClr val="000066"/>
                </a:solidFill>
              </a:rPr>
              <a:t> </a:t>
            </a:r>
            <a:endParaRPr lang="he-IL" sz="2000" dirty="0" smtClean="0">
              <a:solidFill>
                <a:srgbClr val="000066"/>
              </a:solidFill>
            </a:endParaRPr>
          </a:p>
        </p:txBody>
      </p:sp>
      <p:sp>
        <p:nvSpPr>
          <p:cNvPr id="200" name="Rectangle 199"/>
          <p:cNvSpPr/>
          <p:nvPr/>
        </p:nvSpPr>
        <p:spPr bwMode="auto">
          <a:xfrm>
            <a:off x="4790390" y="4088435"/>
            <a:ext cx="4032000" cy="8572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000066"/>
              </a:solidFill>
            </a:endParaRPr>
          </a:p>
        </p:txBody>
      </p:sp>
      <p:sp>
        <p:nvSpPr>
          <p:cNvPr id="192" name="Rectangle 61"/>
          <p:cNvSpPr>
            <a:spLocks noGrp="1" noChangeArrowheads="1"/>
          </p:cNvSpPr>
          <p:nvPr>
            <p:ph type="title"/>
          </p:nvPr>
        </p:nvSpPr>
        <p:spPr bwMode="auto">
          <a:xfrm>
            <a:off x="1804374" y="0"/>
            <a:ext cx="8229600" cy="7223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t>Atlantium HOD Operation </a:t>
            </a:r>
            <a:r>
              <a:rPr lang="en-US" sz="2800" dirty="0" smtClean="0"/>
              <a:t>principles:</a:t>
            </a:r>
            <a:br>
              <a:rPr lang="en-US" sz="2800" dirty="0" smtClean="0"/>
            </a:br>
            <a:r>
              <a:rPr lang="en-US" sz="2800" dirty="0" smtClean="0"/>
              <a:t>Atlantium MP HOD </a:t>
            </a:r>
            <a:r>
              <a:rPr lang="en-US" sz="2800" dirty="0" smtClean="0"/>
              <a:t>system cross section</a:t>
            </a:r>
          </a:p>
        </p:txBody>
      </p:sp>
      <p:sp>
        <p:nvSpPr>
          <p:cNvPr id="202" name="Rectangle 201"/>
          <p:cNvSpPr/>
          <p:nvPr/>
        </p:nvSpPr>
        <p:spPr bwMode="auto">
          <a:xfrm>
            <a:off x="399365" y="3134412"/>
            <a:ext cx="4032000" cy="8572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000066"/>
              </a:solidFill>
            </a:endParaRPr>
          </a:p>
        </p:txBody>
      </p:sp>
      <p:sp>
        <p:nvSpPr>
          <p:cNvPr id="206" name="Rectangle 205"/>
          <p:cNvSpPr/>
          <p:nvPr/>
        </p:nvSpPr>
        <p:spPr bwMode="auto">
          <a:xfrm>
            <a:off x="399365" y="4088435"/>
            <a:ext cx="4032000" cy="8572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000066"/>
              </a:solidFill>
            </a:endParaRPr>
          </a:p>
        </p:txBody>
      </p:sp>
      <p:cxnSp>
        <p:nvCxnSpPr>
          <p:cNvPr id="83" name="Straight Connector 82"/>
          <p:cNvCxnSpPr/>
          <p:nvPr/>
        </p:nvCxnSpPr>
        <p:spPr bwMode="auto">
          <a:xfrm rot="5400000" flipH="1">
            <a:off x="6808758" y="3146593"/>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4" name="Straight Connector 83"/>
          <p:cNvCxnSpPr/>
          <p:nvPr/>
        </p:nvCxnSpPr>
        <p:spPr bwMode="auto">
          <a:xfrm rot="16200000" flipH="1" flipV="1">
            <a:off x="6754424" y="3149937"/>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25" name="Straight Connector 324"/>
          <p:cNvCxnSpPr/>
          <p:nvPr/>
        </p:nvCxnSpPr>
        <p:spPr bwMode="auto">
          <a:xfrm rot="5400000" flipH="1">
            <a:off x="7683898" y="3152921"/>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26" name="Straight Connector 325"/>
          <p:cNvCxnSpPr/>
          <p:nvPr/>
        </p:nvCxnSpPr>
        <p:spPr bwMode="auto">
          <a:xfrm rot="16200000" flipH="1" flipV="1">
            <a:off x="7629564" y="3156265"/>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9" name="Straight Connector 48"/>
          <p:cNvCxnSpPr/>
          <p:nvPr/>
        </p:nvCxnSpPr>
        <p:spPr bwMode="auto">
          <a:xfrm rot="5400000" flipH="1" flipV="1">
            <a:off x="5618704" y="3152867"/>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0" name="Straight Connector 49"/>
          <p:cNvCxnSpPr/>
          <p:nvPr/>
        </p:nvCxnSpPr>
        <p:spPr bwMode="auto">
          <a:xfrm rot="16200000" flipH="1">
            <a:off x="5669747" y="315621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33" name="Straight Connector 332"/>
          <p:cNvCxnSpPr/>
          <p:nvPr/>
        </p:nvCxnSpPr>
        <p:spPr bwMode="auto">
          <a:xfrm rot="5400000" flipH="1">
            <a:off x="6185502" y="3151145"/>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34" name="Straight Connector 333"/>
          <p:cNvCxnSpPr/>
          <p:nvPr/>
        </p:nvCxnSpPr>
        <p:spPr bwMode="auto">
          <a:xfrm rot="16200000" flipH="1" flipV="1">
            <a:off x="6131168" y="3154489"/>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29" name="Straight Connector 328"/>
          <p:cNvCxnSpPr/>
          <p:nvPr/>
        </p:nvCxnSpPr>
        <p:spPr bwMode="auto">
          <a:xfrm rot="5400000" flipH="1">
            <a:off x="8302033" y="3148187"/>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30" name="Straight Connector 329"/>
          <p:cNvCxnSpPr/>
          <p:nvPr/>
        </p:nvCxnSpPr>
        <p:spPr bwMode="auto">
          <a:xfrm rot="16200000" flipH="1" flipV="1">
            <a:off x="8247699" y="315153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bwMode="auto">
          <a:xfrm rot="5400000" flipH="1" flipV="1">
            <a:off x="7339526" y="3153767"/>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bwMode="auto">
          <a:xfrm rot="16200000" flipH="1">
            <a:off x="7390569" y="315711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bwMode="auto">
          <a:xfrm rot="16200000" flipH="1">
            <a:off x="5268603" y="3160950"/>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bwMode="auto">
          <a:xfrm rot="5400000" flipH="1" flipV="1">
            <a:off x="5217560" y="3157606"/>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27" name="Straight Connector 326"/>
          <p:cNvCxnSpPr/>
          <p:nvPr/>
        </p:nvCxnSpPr>
        <p:spPr bwMode="auto">
          <a:xfrm rot="16200000" flipH="1">
            <a:off x="5224100" y="4083021"/>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3" name="Straight Connector 42"/>
          <p:cNvCxnSpPr/>
          <p:nvPr/>
        </p:nvCxnSpPr>
        <p:spPr bwMode="auto">
          <a:xfrm rot="16200000" flipH="1" flipV="1">
            <a:off x="8295493" y="4086090"/>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31" name="Straight Connector 330"/>
          <p:cNvCxnSpPr/>
          <p:nvPr/>
        </p:nvCxnSpPr>
        <p:spPr bwMode="auto">
          <a:xfrm rot="16200000" flipH="1">
            <a:off x="7346066" y="4086860"/>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20" name="Straight Connector 319"/>
          <p:cNvCxnSpPr/>
          <p:nvPr/>
        </p:nvCxnSpPr>
        <p:spPr bwMode="auto">
          <a:xfrm rot="16200000" flipH="1">
            <a:off x="5625244" y="4087760"/>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21" name="Straight Connector 320"/>
          <p:cNvCxnSpPr/>
          <p:nvPr/>
        </p:nvCxnSpPr>
        <p:spPr bwMode="auto">
          <a:xfrm rot="5400000" flipH="1" flipV="1">
            <a:off x="5676287" y="4087815"/>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4" name="Straight Connector 53"/>
          <p:cNvCxnSpPr/>
          <p:nvPr/>
        </p:nvCxnSpPr>
        <p:spPr bwMode="auto">
          <a:xfrm rot="16200000" flipH="1" flipV="1">
            <a:off x="7677358" y="4087706"/>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5" name="Straight Connector 54"/>
          <p:cNvCxnSpPr/>
          <p:nvPr/>
        </p:nvCxnSpPr>
        <p:spPr bwMode="auto">
          <a:xfrm rot="5400000" flipH="1">
            <a:off x="7623024" y="408776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32" name="Straight Connector 331"/>
          <p:cNvCxnSpPr/>
          <p:nvPr/>
        </p:nvCxnSpPr>
        <p:spPr bwMode="auto">
          <a:xfrm rot="5400000" flipH="1" flipV="1">
            <a:off x="7397109" y="4086915"/>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28" name="Straight Connector 327"/>
          <p:cNvCxnSpPr/>
          <p:nvPr/>
        </p:nvCxnSpPr>
        <p:spPr bwMode="auto">
          <a:xfrm rot="5400000" flipH="1" flipV="1">
            <a:off x="5275143" y="4083076"/>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4" name="Straight Connector 43"/>
          <p:cNvCxnSpPr/>
          <p:nvPr/>
        </p:nvCxnSpPr>
        <p:spPr bwMode="auto">
          <a:xfrm rot="5400000" flipH="1">
            <a:off x="8241159" y="4092495"/>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bwMode="auto">
          <a:xfrm rot="16200000" flipH="1" flipV="1">
            <a:off x="6178962" y="4089482"/>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2" name="Straight Connector 31"/>
          <p:cNvCxnSpPr/>
          <p:nvPr/>
        </p:nvCxnSpPr>
        <p:spPr bwMode="auto">
          <a:xfrm rot="5400000" flipH="1">
            <a:off x="6124628" y="4089537"/>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90" name="Straight Connector 89"/>
          <p:cNvCxnSpPr/>
          <p:nvPr/>
        </p:nvCxnSpPr>
        <p:spPr bwMode="auto">
          <a:xfrm rot="16200000" flipH="1" flipV="1">
            <a:off x="6823722" y="4086607"/>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91" name="Straight Connector 90"/>
          <p:cNvCxnSpPr/>
          <p:nvPr/>
        </p:nvCxnSpPr>
        <p:spPr bwMode="auto">
          <a:xfrm rot="5400000" flipH="1">
            <a:off x="6769388" y="408995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18" name="Group 119"/>
          <p:cNvGrpSpPr/>
          <p:nvPr/>
        </p:nvGrpSpPr>
        <p:grpSpPr>
          <a:xfrm flipH="1">
            <a:off x="252546" y="3129297"/>
            <a:ext cx="4297431" cy="1031428"/>
            <a:chOff x="4672146" y="3122947"/>
            <a:chExt cx="4297431" cy="1031428"/>
          </a:xfrm>
        </p:grpSpPr>
        <p:cxnSp>
          <p:nvCxnSpPr>
            <p:cNvPr id="147" name="Straight Connector 146"/>
            <p:cNvCxnSpPr/>
            <p:nvPr/>
          </p:nvCxnSpPr>
          <p:spPr bwMode="auto">
            <a:xfrm rot="16200000" flipH="1">
              <a:off x="5224100" y="4076671"/>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19" name="Group 118"/>
            <p:cNvGrpSpPr/>
            <p:nvPr/>
          </p:nvGrpSpPr>
          <p:grpSpPr>
            <a:xfrm>
              <a:off x="4672146" y="3122947"/>
              <a:ext cx="4297431" cy="1031428"/>
              <a:chOff x="4672146" y="3129297"/>
              <a:chExt cx="4297431" cy="1031428"/>
            </a:xfrm>
          </p:grpSpPr>
          <p:cxnSp>
            <p:nvCxnSpPr>
              <p:cNvPr id="149" name="Straight Connector 148"/>
              <p:cNvCxnSpPr/>
              <p:nvPr/>
            </p:nvCxnSpPr>
            <p:spPr bwMode="auto">
              <a:xfrm rot="16200000" flipH="1" flipV="1">
                <a:off x="8295493" y="4086090"/>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20" name="Group 117"/>
              <p:cNvGrpSpPr/>
              <p:nvPr/>
            </p:nvGrpSpPr>
            <p:grpSpPr>
              <a:xfrm>
                <a:off x="4672146" y="3129297"/>
                <a:ext cx="4297431" cy="1031428"/>
                <a:chOff x="4672146" y="3122947"/>
                <a:chExt cx="4297431" cy="1031428"/>
              </a:xfrm>
            </p:grpSpPr>
            <p:cxnSp>
              <p:nvCxnSpPr>
                <p:cNvPr id="151" name="Straight Connector 150"/>
                <p:cNvCxnSpPr/>
                <p:nvPr/>
              </p:nvCxnSpPr>
              <p:spPr bwMode="auto">
                <a:xfrm rot="16200000" flipH="1">
                  <a:off x="7346066" y="4080510"/>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21" name="Group 116"/>
                <p:cNvGrpSpPr/>
                <p:nvPr/>
              </p:nvGrpSpPr>
              <p:grpSpPr>
                <a:xfrm>
                  <a:off x="4672146" y="3122947"/>
                  <a:ext cx="4297431" cy="1031428"/>
                  <a:chOff x="4672146" y="3122947"/>
                  <a:chExt cx="4297431" cy="1031428"/>
                </a:xfrm>
              </p:grpSpPr>
              <p:cxnSp>
                <p:nvCxnSpPr>
                  <p:cNvPr id="153" name="Straight Arrow Connector 152"/>
                  <p:cNvCxnSpPr/>
                  <p:nvPr/>
                </p:nvCxnSpPr>
                <p:spPr bwMode="auto">
                  <a:xfrm flipV="1">
                    <a:off x="6891463" y="3635600"/>
                    <a:ext cx="2077428" cy="42999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22" name="Group 115"/>
                  <p:cNvGrpSpPr/>
                  <p:nvPr/>
                </p:nvGrpSpPr>
                <p:grpSpPr>
                  <a:xfrm>
                    <a:off x="4672146" y="3122947"/>
                    <a:ext cx="4297431" cy="1031428"/>
                    <a:chOff x="4672146" y="3122947"/>
                    <a:chExt cx="4297431" cy="1031428"/>
                  </a:xfrm>
                </p:grpSpPr>
                <p:cxnSp>
                  <p:nvCxnSpPr>
                    <p:cNvPr id="155" name="Straight Arrow Connector 154"/>
                    <p:cNvCxnSpPr/>
                    <p:nvPr/>
                  </p:nvCxnSpPr>
                  <p:spPr bwMode="auto">
                    <a:xfrm flipV="1">
                      <a:off x="4678326" y="3207224"/>
                      <a:ext cx="2111435" cy="445060"/>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56" name="Straight Connector 155"/>
                    <p:cNvCxnSpPr/>
                    <p:nvPr/>
                  </p:nvCxnSpPr>
                  <p:spPr bwMode="auto">
                    <a:xfrm rot="5400000" flipH="1">
                      <a:off x="6808758" y="3140243"/>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57" name="Straight Connector 156"/>
                    <p:cNvCxnSpPr/>
                    <p:nvPr/>
                  </p:nvCxnSpPr>
                  <p:spPr bwMode="auto">
                    <a:xfrm rot="16200000" flipH="1" flipV="1">
                      <a:off x="6754424" y="3143587"/>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58" name="Straight Arrow Connector 157"/>
                    <p:cNvCxnSpPr/>
                    <p:nvPr/>
                  </p:nvCxnSpPr>
                  <p:spPr bwMode="auto">
                    <a:xfrm>
                      <a:off x="6876499" y="3208328"/>
                      <a:ext cx="2077428" cy="42999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23" name="Group 114"/>
                    <p:cNvGrpSpPr/>
                    <p:nvPr/>
                  </p:nvGrpSpPr>
                  <p:grpSpPr>
                    <a:xfrm>
                      <a:off x="4672146" y="3124541"/>
                      <a:ext cx="4297431" cy="1029834"/>
                      <a:chOff x="4672146" y="3124541"/>
                      <a:chExt cx="4297431" cy="1029834"/>
                    </a:xfrm>
                  </p:grpSpPr>
                  <p:cxnSp>
                    <p:nvCxnSpPr>
                      <p:cNvPr id="160" name="Straight Arrow Connector 159"/>
                      <p:cNvCxnSpPr/>
                      <p:nvPr/>
                    </p:nvCxnSpPr>
                    <p:spPr bwMode="auto">
                      <a:xfrm>
                        <a:off x="4677507" y="3632633"/>
                        <a:ext cx="973315" cy="43553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61" name="Straight Connector 160"/>
                      <p:cNvCxnSpPr/>
                      <p:nvPr/>
                    </p:nvCxnSpPr>
                    <p:spPr bwMode="auto">
                      <a:xfrm rot="16200000" flipH="1">
                        <a:off x="5625244" y="4081410"/>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62" name="Straight Connector 161"/>
                      <p:cNvCxnSpPr/>
                      <p:nvPr/>
                    </p:nvCxnSpPr>
                    <p:spPr bwMode="auto">
                      <a:xfrm rot="5400000" flipH="1" flipV="1">
                        <a:off x="5676287" y="4081465"/>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63" name="Straight Arrow Connector 162"/>
                      <p:cNvCxnSpPr/>
                      <p:nvPr/>
                    </p:nvCxnSpPr>
                    <p:spPr bwMode="auto">
                      <a:xfrm rot="10800000" flipV="1">
                        <a:off x="5740957" y="3211697"/>
                        <a:ext cx="1924200" cy="852395"/>
                      </a:xfrm>
                      <a:prstGeom prst="straightConnector1">
                        <a:avLst/>
                      </a:prstGeom>
                      <a:ln>
                        <a:solidFill>
                          <a:srgbClr val="9900CC"/>
                        </a:solidFill>
                        <a:headEnd type="stealth" w="med" len="med"/>
                        <a:tailEnd type="none"/>
                      </a:ln>
                    </p:spPr>
                    <p:style>
                      <a:lnRef idx="2">
                        <a:schemeClr val="accent5"/>
                      </a:lnRef>
                      <a:fillRef idx="0">
                        <a:schemeClr val="accent5"/>
                      </a:fillRef>
                      <a:effectRef idx="1">
                        <a:schemeClr val="accent5"/>
                      </a:effectRef>
                      <a:fontRef idx="minor">
                        <a:schemeClr val="tx1"/>
                      </a:fontRef>
                    </p:style>
                  </p:cxnSp>
                  <p:cxnSp>
                    <p:nvCxnSpPr>
                      <p:cNvPr id="164" name="Straight Connector 163"/>
                      <p:cNvCxnSpPr/>
                      <p:nvPr/>
                    </p:nvCxnSpPr>
                    <p:spPr bwMode="auto">
                      <a:xfrm rot="5400000" flipH="1">
                        <a:off x="7683898" y="3146571"/>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65" name="Straight Connector 164"/>
                      <p:cNvCxnSpPr/>
                      <p:nvPr/>
                    </p:nvCxnSpPr>
                    <p:spPr bwMode="auto">
                      <a:xfrm rot="16200000" flipH="1" flipV="1">
                        <a:off x="7629564" y="3149915"/>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66" name="Straight Arrow Connector 165"/>
                      <p:cNvCxnSpPr/>
                      <p:nvPr/>
                    </p:nvCxnSpPr>
                    <p:spPr bwMode="auto">
                      <a:xfrm>
                        <a:off x="7747908" y="3207560"/>
                        <a:ext cx="1110024" cy="523484"/>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25" name="Group 113"/>
                      <p:cNvGrpSpPr/>
                      <p:nvPr/>
                    </p:nvGrpSpPr>
                    <p:grpSpPr>
                      <a:xfrm>
                        <a:off x="4672146" y="3124541"/>
                        <a:ext cx="4297431" cy="1029834"/>
                        <a:chOff x="4672146" y="3124541"/>
                        <a:chExt cx="4297431" cy="1029834"/>
                      </a:xfrm>
                    </p:grpSpPr>
                    <p:cxnSp>
                      <p:nvCxnSpPr>
                        <p:cNvPr id="168" name="Straight Connector 167"/>
                        <p:cNvCxnSpPr/>
                        <p:nvPr/>
                      </p:nvCxnSpPr>
                      <p:spPr bwMode="auto">
                        <a:xfrm rot="5400000" flipH="1" flipV="1">
                          <a:off x="5618704" y="3146517"/>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69" name="Straight Connector 168"/>
                        <p:cNvCxnSpPr/>
                        <p:nvPr/>
                      </p:nvCxnSpPr>
                      <p:spPr bwMode="auto">
                        <a:xfrm rot="16200000" flipH="1">
                          <a:off x="5669747" y="314986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0" name="Straight Arrow Connector 169"/>
                        <p:cNvCxnSpPr/>
                        <p:nvPr/>
                      </p:nvCxnSpPr>
                      <p:spPr bwMode="auto">
                        <a:xfrm rot="10800000">
                          <a:off x="5734417" y="3214824"/>
                          <a:ext cx="1924200" cy="852395"/>
                        </a:xfrm>
                        <a:prstGeom prst="straightConnector1">
                          <a:avLst/>
                        </a:prstGeom>
                        <a:ln>
                          <a:solidFill>
                            <a:srgbClr val="9900CC"/>
                          </a:solidFill>
                          <a:headEnd type="stealth" w="med" len="med"/>
                          <a:tailEnd type="none"/>
                        </a:ln>
                      </p:spPr>
                      <p:style>
                        <a:lnRef idx="2">
                          <a:schemeClr val="accent5"/>
                        </a:lnRef>
                        <a:fillRef idx="0">
                          <a:schemeClr val="accent5"/>
                        </a:fillRef>
                        <a:effectRef idx="1">
                          <a:schemeClr val="accent5"/>
                        </a:effectRef>
                        <a:fontRef idx="minor">
                          <a:schemeClr val="tx1"/>
                        </a:fontRef>
                      </p:style>
                    </p:cxnSp>
                    <p:cxnSp>
                      <p:nvCxnSpPr>
                        <p:cNvPr id="171" name="Straight Connector 170"/>
                        <p:cNvCxnSpPr/>
                        <p:nvPr/>
                      </p:nvCxnSpPr>
                      <p:spPr bwMode="auto">
                        <a:xfrm rot="16200000" flipH="1" flipV="1">
                          <a:off x="7677358" y="4081356"/>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2" name="Straight Connector 171"/>
                        <p:cNvCxnSpPr/>
                        <p:nvPr/>
                      </p:nvCxnSpPr>
                      <p:spPr bwMode="auto">
                        <a:xfrm rot="5400000" flipH="1">
                          <a:off x="7623024" y="408141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3" name="Straight Arrow Connector 172"/>
                        <p:cNvCxnSpPr/>
                        <p:nvPr/>
                      </p:nvCxnSpPr>
                      <p:spPr bwMode="auto">
                        <a:xfrm flipV="1">
                          <a:off x="7741368" y="3547872"/>
                          <a:ext cx="1110024" cy="523484"/>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27" name="Group 112"/>
                        <p:cNvGrpSpPr/>
                        <p:nvPr/>
                      </p:nvGrpSpPr>
                      <p:grpSpPr>
                        <a:xfrm>
                          <a:off x="4672146" y="3124541"/>
                          <a:ext cx="4297431" cy="1029834"/>
                          <a:chOff x="4672146" y="3124541"/>
                          <a:chExt cx="4297431" cy="1029834"/>
                        </a:xfrm>
                      </p:grpSpPr>
                      <p:cxnSp>
                        <p:nvCxnSpPr>
                          <p:cNvPr id="175" name="Straight Connector 174"/>
                          <p:cNvCxnSpPr/>
                          <p:nvPr/>
                        </p:nvCxnSpPr>
                        <p:spPr bwMode="auto">
                          <a:xfrm rot="5400000" flipH="1">
                            <a:off x="6185502" y="3144795"/>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6" name="Straight Connector 175"/>
                          <p:cNvCxnSpPr/>
                          <p:nvPr/>
                        </p:nvCxnSpPr>
                        <p:spPr bwMode="auto">
                          <a:xfrm rot="16200000" flipH="1" flipV="1">
                            <a:off x="6131168" y="3148139"/>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7" name="Straight Connector 176"/>
                          <p:cNvCxnSpPr/>
                          <p:nvPr/>
                        </p:nvCxnSpPr>
                        <p:spPr bwMode="auto">
                          <a:xfrm rot="5400000" flipH="1" flipV="1">
                            <a:off x="7397109" y="4080565"/>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8" name="Straight Arrow Connector 177"/>
                          <p:cNvCxnSpPr/>
                          <p:nvPr/>
                        </p:nvCxnSpPr>
                        <p:spPr bwMode="auto">
                          <a:xfrm rot="5400000" flipH="1" flipV="1">
                            <a:off x="7423110" y="3217905"/>
                            <a:ext cx="881300" cy="835786"/>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79" name="Straight Connector 178"/>
                          <p:cNvCxnSpPr/>
                          <p:nvPr/>
                        </p:nvCxnSpPr>
                        <p:spPr bwMode="auto">
                          <a:xfrm rot="5400000" flipH="1">
                            <a:off x="8302033" y="3141837"/>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0" name="Straight Connector 179"/>
                          <p:cNvCxnSpPr/>
                          <p:nvPr/>
                        </p:nvCxnSpPr>
                        <p:spPr bwMode="auto">
                          <a:xfrm rot="16200000" flipH="1" flipV="1">
                            <a:off x="8247699" y="314518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1" name="Straight Arrow Connector 180"/>
                          <p:cNvCxnSpPr/>
                          <p:nvPr/>
                        </p:nvCxnSpPr>
                        <p:spPr bwMode="auto">
                          <a:xfrm>
                            <a:off x="8356129" y="3207560"/>
                            <a:ext cx="509118" cy="416342"/>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82" name="Straight Arrow Connector 181"/>
                          <p:cNvCxnSpPr/>
                          <p:nvPr/>
                        </p:nvCxnSpPr>
                        <p:spPr bwMode="auto">
                          <a:xfrm>
                            <a:off x="4677507" y="3638067"/>
                            <a:ext cx="563067" cy="43118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83" name="Straight Connector 182"/>
                          <p:cNvCxnSpPr/>
                          <p:nvPr/>
                        </p:nvCxnSpPr>
                        <p:spPr bwMode="auto">
                          <a:xfrm rot="5400000" flipH="1" flipV="1">
                            <a:off x="5275143" y="4076726"/>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4" name="Straight Arrow Connector 183"/>
                          <p:cNvCxnSpPr/>
                          <p:nvPr/>
                        </p:nvCxnSpPr>
                        <p:spPr bwMode="auto">
                          <a:xfrm rot="5400000" flipH="1" flipV="1">
                            <a:off x="5321978" y="3229697"/>
                            <a:ext cx="850969" cy="814973"/>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85" name="Straight Arrow Connector 184"/>
                          <p:cNvCxnSpPr/>
                          <p:nvPr/>
                        </p:nvCxnSpPr>
                        <p:spPr bwMode="auto">
                          <a:xfrm>
                            <a:off x="6250113" y="3203423"/>
                            <a:ext cx="1119217" cy="86911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33" name="Group 111"/>
                          <p:cNvGrpSpPr/>
                          <p:nvPr/>
                        </p:nvGrpSpPr>
                        <p:grpSpPr>
                          <a:xfrm>
                            <a:off x="4672146" y="3130121"/>
                            <a:ext cx="4297431" cy="1024254"/>
                            <a:chOff x="4672146" y="3130121"/>
                            <a:chExt cx="4297431" cy="1024254"/>
                          </a:xfrm>
                        </p:grpSpPr>
                        <p:cxnSp>
                          <p:nvCxnSpPr>
                            <p:cNvPr id="187" name="Straight Connector 186"/>
                            <p:cNvCxnSpPr/>
                            <p:nvPr/>
                          </p:nvCxnSpPr>
                          <p:spPr bwMode="auto">
                            <a:xfrm rot="5400000" flipH="1" flipV="1">
                              <a:off x="7339526" y="3147417"/>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8" name="Straight Connector 29"/>
                            <p:cNvCxnSpPr/>
                            <p:nvPr/>
                          </p:nvCxnSpPr>
                          <p:spPr bwMode="auto">
                            <a:xfrm rot="16200000" flipH="1">
                              <a:off x="7390569" y="315076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9" name="Straight Arrow Connector 188"/>
                            <p:cNvCxnSpPr/>
                            <p:nvPr/>
                          </p:nvCxnSpPr>
                          <p:spPr bwMode="auto">
                            <a:xfrm rot="16200000" flipH="1">
                              <a:off x="7416570" y="3225225"/>
                              <a:ext cx="881300" cy="835786"/>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190" name="Straight Connector 189"/>
                            <p:cNvCxnSpPr/>
                            <p:nvPr/>
                          </p:nvCxnSpPr>
                          <p:spPr bwMode="auto">
                            <a:xfrm rot="5400000" flipH="1">
                              <a:off x="8241159" y="4086145"/>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1" name="Straight Arrow Connector 190"/>
                            <p:cNvCxnSpPr/>
                            <p:nvPr/>
                          </p:nvCxnSpPr>
                          <p:spPr bwMode="auto">
                            <a:xfrm flipV="1">
                              <a:off x="8349589" y="3655014"/>
                              <a:ext cx="509118" cy="416342"/>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34" name="Group 110"/>
                            <p:cNvGrpSpPr/>
                            <p:nvPr/>
                          </p:nvGrpSpPr>
                          <p:grpSpPr>
                            <a:xfrm>
                              <a:off x="4672146" y="3133960"/>
                              <a:ext cx="4297431" cy="1017871"/>
                              <a:chOff x="4672146" y="3133960"/>
                              <a:chExt cx="4297431" cy="1017871"/>
                            </a:xfrm>
                          </p:grpSpPr>
                          <p:cxnSp>
                            <p:nvCxnSpPr>
                              <p:cNvPr id="193" name="Straight Connector 192"/>
                              <p:cNvCxnSpPr/>
                              <p:nvPr/>
                            </p:nvCxnSpPr>
                            <p:spPr bwMode="auto">
                              <a:xfrm rot="16200000" flipH="1" flipV="1">
                                <a:off x="6178962" y="4083132"/>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4" name="Straight Connector 193"/>
                              <p:cNvCxnSpPr/>
                              <p:nvPr/>
                            </p:nvCxnSpPr>
                            <p:spPr bwMode="auto">
                              <a:xfrm rot="5400000" flipH="1">
                                <a:off x="6124628" y="4083187"/>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5" name="Straight Connector 194"/>
                              <p:cNvCxnSpPr/>
                              <p:nvPr/>
                            </p:nvCxnSpPr>
                            <p:spPr bwMode="auto">
                              <a:xfrm rot="16200000" flipH="1">
                                <a:off x="5268603" y="3154600"/>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6" name="Straight Arrow Connector 195"/>
                              <p:cNvCxnSpPr/>
                              <p:nvPr/>
                            </p:nvCxnSpPr>
                            <p:spPr bwMode="auto">
                              <a:xfrm flipV="1">
                                <a:off x="6243573" y="3206374"/>
                                <a:ext cx="1119217" cy="86911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36" name="Group 109"/>
                              <p:cNvGrpSpPr/>
                              <p:nvPr/>
                            </p:nvGrpSpPr>
                            <p:grpSpPr>
                              <a:xfrm>
                                <a:off x="4672146" y="3133961"/>
                                <a:ext cx="4297431" cy="1017870"/>
                                <a:chOff x="4672146" y="3133961"/>
                                <a:chExt cx="4297431" cy="1017870"/>
                              </a:xfrm>
                            </p:grpSpPr>
                            <p:cxnSp>
                              <p:nvCxnSpPr>
                                <p:cNvPr id="198" name="Straight Connector 197"/>
                                <p:cNvCxnSpPr/>
                                <p:nvPr/>
                              </p:nvCxnSpPr>
                              <p:spPr bwMode="auto">
                                <a:xfrm rot="5400000" flipH="1" flipV="1">
                                  <a:off x="5217560" y="3151256"/>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9" name="Straight Arrow Connector 198"/>
                                <p:cNvCxnSpPr/>
                                <p:nvPr/>
                              </p:nvCxnSpPr>
                              <p:spPr bwMode="auto">
                                <a:xfrm rot="16200000" flipH="1">
                                  <a:off x="5315438" y="3234246"/>
                                  <a:ext cx="850969" cy="814973"/>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37" name="Group 108"/>
                                <p:cNvGrpSpPr/>
                                <p:nvPr/>
                              </p:nvGrpSpPr>
                              <p:grpSpPr>
                                <a:xfrm>
                                  <a:off x="4672146" y="3209664"/>
                                  <a:ext cx="4297431" cy="942167"/>
                                  <a:chOff x="4672146" y="3209664"/>
                                  <a:chExt cx="4297431" cy="942167"/>
                                </a:xfrm>
                              </p:grpSpPr>
                              <p:cxnSp>
                                <p:nvCxnSpPr>
                                  <p:cNvPr id="201" name="Straight Arrow Connector 200"/>
                                  <p:cNvCxnSpPr/>
                                  <p:nvPr/>
                                </p:nvCxnSpPr>
                                <p:spPr bwMode="auto">
                                  <a:xfrm flipV="1">
                                    <a:off x="4678326" y="3277040"/>
                                    <a:ext cx="4291251" cy="375244"/>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nvGrpSpPr>
                                  <p:cNvPr id="39" name="Group 107"/>
                                  <p:cNvGrpSpPr/>
                                  <p:nvPr/>
                                </p:nvGrpSpPr>
                                <p:grpSpPr>
                                  <a:xfrm>
                                    <a:off x="4672146" y="3209664"/>
                                    <a:ext cx="4291251" cy="942167"/>
                                    <a:chOff x="4672146" y="3209664"/>
                                    <a:chExt cx="4291251" cy="942167"/>
                                  </a:xfrm>
                                </p:grpSpPr>
                                <p:cxnSp>
                                  <p:nvCxnSpPr>
                                    <p:cNvPr id="203" name="Straight Arrow Connector 202"/>
                                    <p:cNvCxnSpPr/>
                                    <p:nvPr/>
                                  </p:nvCxnSpPr>
                                  <p:spPr bwMode="auto">
                                    <a:xfrm>
                                      <a:off x="4693290" y="3634496"/>
                                      <a:ext cx="2111435" cy="445060"/>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04" name="Straight Connector 203"/>
                                    <p:cNvCxnSpPr/>
                                    <p:nvPr/>
                                  </p:nvCxnSpPr>
                                  <p:spPr bwMode="auto">
                                    <a:xfrm rot="16200000" flipH="1" flipV="1">
                                      <a:off x="6823722" y="4080257"/>
                                      <a:ext cx="85579" cy="50989"/>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05" name="Straight Connector 204"/>
                                    <p:cNvCxnSpPr/>
                                    <p:nvPr/>
                                  </p:nvCxnSpPr>
                                  <p:spPr bwMode="auto">
                                    <a:xfrm rot="5400000" flipH="1">
                                      <a:off x="6769388" y="4083601"/>
                                      <a:ext cx="88870" cy="47590"/>
                                    </a:xfrm>
                                    <a:prstGeom prst="line">
                                      <a:avLst/>
                                    </a:prstGeom>
                                    <a:ln>
                                      <a:solidFill>
                                        <a:srgbClr val="9900CC"/>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40" name="Group 106"/>
                                    <p:cNvGrpSpPr/>
                                    <p:nvPr/>
                                  </p:nvGrpSpPr>
                                  <p:grpSpPr>
                                    <a:xfrm>
                                      <a:off x="4672146" y="3209664"/>
                                      <a:ext cx="4291251" cy="811746"/>
                                      <a:chOff x="4672146" y="3209664"/>
                                      <a:chExt cx="4291251" cy="811746"/>
                                    </a:xfrm>
                                  </p:grpSpPr>
                                  <p:grpSp>
                                    <p:nvGrpSpPr>
                                      <p:cNvPr id="41" name="Group 105"/>
                                      <p:cNvGrpSpPr/>
                                      <p:nvPr/>
                                    </p:nvGrpSpPr>
                                    <p:grpSpPr>
                                      <a:xfrm>
                                        <a:off x="4678587" y="3209664"/>
                                        <a:ext cx="4280579" cy="436619"/>
                                        <a:chOff x="4678587" y="3209664"/>
                                        <a:chExt cx="4280579" cy="436619"/>
                                      </a:xfrm>
                                    </p:grpSpPr>
                                    <p:cxnSp>
                                      <p:nvCxnSpPr>
                                        <p:cNvPr id="209" name="Straight Arrow Connector 14"/>
                                        <p:cNvCxnSpPr/>
                                        <p:nvPr/>
                                      </p:nvCxnSpPr>
                                      <p:spPr bwMode="auto">
                                        <a:xfrm flipV="1">
                                          <a:off x="4678587" y="3210744"/>
                                          <a:ext cx="973315" cy="435539"/>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10" name="Straight Arrow Connector 209"/>
                                        <p:cNvCxnSpPr/>
                                        <p:nvPr/>
                                      </p:nvCxnSpPr>
                                      <p:spPr bwMode="auto">
                                        <a:xfrm flipV="1">
                                          <a:off x="4678587" y="3209664"/>
                                          <a:ext cx="563067" cy="431185"/>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cxnSp>
                                      <p:nvCxnSpPr>
                                        <p:cNvPr id="211" name="Straight Arrow Connector 210"/>
                                        <p:cNvCxnSpPr/>
                                        <p:nvPr/>
                                      </p:nvCxnSpPr>
                                      <p:spPr bwMode="auto">
                                        <a:xfrm>
                                          <a:off x="4684061" y="3635393"/>
                                          <a:ext cx="4275105" cy="7151"/>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cxnSp>
                                    <p:nvCxnSpPr>
                                      <p:cNvPr id="208" name="Straight Arrow Connector 207"/>
                                      <p:cNvCxnSpPr/>
                                      <p:nvPr/>
                                    </p:nvCxnSpPr>
                                    <p:spPr bwMode="auto">
                                      <a:xfrm>
                                        <a:off x="4672146" y="3646166"/>
                                        <a:ext cx="4291251" cy="375244"/>
                                      </a:xfrm>
                                      <a:prstGeom prst="straightConnector1">
                                        <a:avLst/>
                                      </a:prstGeom>
                                      <a:ln>
                                        <a:solidFill>
                                          <a:srgbClr val="9900CC"/>
                                        </a:solidFill>
                                        <a:headEnd type="none" w="med" len="med"/>
                                        <a:tailEnd type="stealth"/>
                                      </a:ln>
                                    </p:spPr>
                                    <p:style>
                                      <a:lnRef idx="2">
                                        <a:schemeClr val="accent5"/>
                                      </a:lnRef>
                                      <a:fillRef idx="0">
                                        <a:schemeClr val="accent5"/>
                                      </a:fillRef>
                                      <a:effectRef idx="1">
                                        <a:schemeClr val="accent5"/>
                                      </a:effectRef>
                                      <a:fontRef idx="minor">
                                        <a:schemeClr val="tx1"/>
                                      </a:fontRef>
                                    </p:style>
                                  </p:cxnSp>
                                </p:grpSp>
                              </p:grpSp>
                            </p:grpSp>
                          </p:grpSp>
                        </p:grpSp>
                      </p:grpSp>
                    </p:grpSp>
                  </p:grpSp>
                </p:grpSp>
              </p:grpSp>
            </p:grpSp>
          </p:grpSp>
        </p:grpSp>
      </p:grpSp>
      <p:sp>
        <p:nvSpPr>
          <p:cNvPr id="75" name="Rectangle 74"/>
          <p:cNvSpPr/>
          <p:nvPr/>
        </p:nvSpPr>
        <p:spPr bwMode="auto">
          <a:xfrm>
            <a:off x="4790567" y="3052525"/>
            <a:ext cx="4166909" cy="169200"/>
          </a:xfrm>
          <a:prstGeom prst="rect">
            <a:avLst/>
          </a:prstGeom>
          <a:solidFill>
            <a:schemeClr val="bg2">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000066"/>
              </a:solidFill>
            </a:endParaRPr>
          </a:p>
        </p:txBody>
      </p:sp>
      <p:sp>
        <p:nvSpPr>
          <p:cNvPr id="76" name="Rectangle 75"/>
          <p:cNvSpPr/>
          <p:nvPr/>
        </p:nvSpPr>
        <p:spPr bwMode="auto">
          <a:xfrm>
            <a:off x="4792415" y="4077115"/>
            <a:ext cx="4165061" cy="169200"/>
          </a:xfrm>
          <a:prstGeom prst="rect">
            <a:avLst/>
          </a:prstGeom>
          <a:solidFill>
            <a:schemeClr val="bg2">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B2B2B2"/>
              </a:solidFill>
            </a:endParaRPr>
          </a:p>
        </p:txBody>
      </p:sp>
      <p:sp>
        <p:nvSpPr>
          <p:cNvPr id="72" name="Rectangle 71"/>
          <p:cNvSpPr/>
          <p:nvPr/>
        </p:nvSpPr>
        <p:spPr bwMode="auto">
          <a:xfrm>
            <a:off x="283211" y="4082025"/>
            <a:ext cx="4148254" cy="167268"/>
          </a:xfrm>
          <a:prstGeom prst="rect">
            <a:avLst/>
          </a:prstGeom>
          <a:solidFill>
            <a:schemeClr val="accent3">
              <a:lumMod val="5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B2B2B2"/>
              </a:solidFill>
            </a:endParaRPr>
          </a:p>
        </p:txBody>
      </p:sp>
      <p:sp>
        <p:nvSpPr>
          <p:cNvPr id="71" name="Rectangle 70"/>
          <p:cNvSpPr/>
          <p:nvPr/>
        </p:nvSpPr>
        <p:spPr bwMode="auto">
          <a:xfrm>
            <a:off x="273412" y="3053604"/>
            <a:ext cx="4148254" cy="165825"/>
          </a:xfrm>
          <a:prstGeom prst="rect">
            <a:avLst/>
          </a:prstGeom>
          <a:solidFill>
            <a:schemeClr val="bg2">
              <a:lumMod val="25000"/>
            </a:schemeClr>
          </a:solidFill>
          <a:ln>
            <a:headEnd type="none" w="med" len="med"/>
            <a:tailEnd type="none" w="med" len="med"/>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algn="l" rtl="0" eaLnBrk="0" fontAlgn="base" hangingPunct="0">
              <a:spcBef>
                <a:spcPct val="0"/>
              </a:spcBef>
              <a:spcAft>
                <a:spcPct val="0"/>
              </a:spcAft>
            </a:pPr>
            <a:endParaRPr lang="he-IL" sz="2000" dirty="0" smtClean="0">
              <a:solidFill>
                <a:srgbClr val="B2B2B2"/>
              </a:solidFill>
            </a:endParaRPr>
          </a:p>
        </p:txBody>
      </p:sp>
      <p:grpSp>
        <p:nvGrpSpPr>
          <p:cNvPr id="42" name="Group 144"/>
          <p:cNvGrpSpPr/>
          <p:nvPr/>
        </p:nvGrpSpPr>
        <p:grpSpPr>
          <a:xfrm>
            <a:off x="1799082" y="1701800"/>
            <a:ext cx="1346200" cy="1377950"/>
            <a:chOff x="4895850" y="1701800"/>
            <a:chExt cx="1346200" cy="1377950"/>
          </a:xfrm>
        </p:grpSpPr>
        <p:grpSp>
          <p:nvGrpSpPr>
            <p:cNvPr id="46" name="Group 143"/>
            <p:cNvGrpSpPr/>
            <p:nvPr/>
          </p:nvGrpSpPr>
          <p:grpSpPr>
            <a:xfrm>
              <a:off x="4895850" y="1701800"/>
              <a:ext cx="1339850" cy="273050"/>
              <a:chOff x="4895850" y="1701800"/>
              <a:chExt cx="1339850" cy="273050"/>
            </a:xfrm>
          </p:grpSpPr>
          <p:sp>
            <p:nvSpPr>
              <p:cNvPr id="134" name="TextBox 133"/>
              <p:cNvSpPr txBox="1"/>
              <p:nvPr/>
            </p:nvSpPr>
            <p:spPr>
              <a:xfrm>
                <a:off x="4895850" y="1701800"/>
                <a:ext cx="1155700" cy="2730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18000" rIns="18000" anchor="ctr"/>
              <a:lstStyle/>
              <a:p>
                <a:pPr algn="ctr" fontAlgn="base">
                  <a:spcBef>
                    <a:spcPct val="0"/>
                  </a:spcBef>
                  <a:spcAft>
                    <a:spcPct val="0"/>
                  </a:spcAft>
                </a:pPr>
                <a:r>
                  <a:rPr lang="en-US" sz="1600" b="1" dirty="0" smtClean="0">
                    <a:solidFill>
                      <a:srgbClr val="000000"/>
                    </a:solidFill>
                  </a:rPr>
                  <a:t>Stainless</a:t>
                </a:r>
                <a:endParaRPr lang="he-IL" sz="1600" b="1" dirty="0">
                  <a:solidFill>
                    <a:srgbClr val="000000"/>
                  </a:solidFill>
                </a:endParaRPr>
              </a:p>
            </p:txBody>
          </p:sp>
          <p:cxnSp>
            <p:nvCxnSpPr>
              <p:cNvPr id="141" name="Straight Connector 140"/>
              <p:cNvCxnSpPr/>
              <p:nvPr/>
            </p:nvCxnSpPr>
            <p:spPr bwMode="auto">
              <a:xfrm>
                <a:off x="6064250" y="1835150"/>
                <a:ext cx="171450" cy="0"/>
              </a:xfrm>
              <a:prstGeom prst="line">
                <a:avLst/>
              </a:prstGeom>
              <a:noFill/>
              <a:ln w="9525">
                <a:solidFill>
                  <a:srgbClr val="969696"/>
                </a:solidFill>
                <a:round/>
                <a:headEnd/>
                <a:tailEnd/>
              </a:ln>
            </p:spPr>
          </p:cxnSp>
        </p:grpSp>
        <p:cxnSp>
          <p:nvCxnSpPr>
            <p:cNvPr id="143" name="Straight Arrow Connector 142"/>
            <p:cNvCxnSpPr/>
            <p:nvPr/>
          </p:nvCxnSpPr>
          <p:spPr bwMode="auto">
            <a:xfrm rot="16200000" flipH="1">
              <a:off x="5613400" y="2451100"/>
              <a:ext cx="1250950" cy="6350"/>
            </a:xfrm>
            <a:prstGeom prst="straightConnector1">
              <a:avLst/>
            </a:prstGeom>
            <a:noFill/>
            <a:ln w="9525">
              <a:solidFill>
                <a:srgbClr val="969696"/>
              </a:solidFill>
              <a:round/>
              <a:headEnd/>
              <a:tailEnd type="triangle" w="med" len="med"/>
            </a:ln>
          </p:spPr>
        </p:cxnSp>
      </p:grpSp>
      <p:grpSp>
        <p:nvGrpSpPr>
          <p:cNvPr id="47" name="Group 89"/>
          <p:cNvGrpSpPr>
            <a:grpSpLocks/>
          </p:cNvGrpSpPr>
          <p:nvPr/>
        </p:nvGrpSpPr>
        <p:grpSpPr bwMode="auto">
          <a:xfrm>
            <a:off x="6335713" y="1694088"/>
            <a:ext cx="2238375" cy="1517650"/>
            <a:chOff x="3060" y="1530"/>
            <a:chExt cx="1410" cy="956"/>
          </a:xfrm>
        </p:grpSpPr>
        <p:sp>
          <p:nvSpPr>
            <p:cNvPr id="343" name="Text Box 90"/>
            <p:cNvSpPr txBox="1">
              <a:spLocks noChangeArrowheads="1"/>
            </p:cNvSpPr>
            <p:nvPr/>
          </p:nvSpPr>
          <p:spPr bwMode="auto">
            <a:xfrm>
              <a:off x="3457" y="1915"/>
              <a:ext cx="1013" cy="18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18000" rIns="18000" anchor="ctr"/>
            <a:lstStyle/>
            <a:p>
              <a:pPr algn="ctr" fontAlgn="base">
                <a:spcBef>
                  <a:spcPct val="0"/>
                </a:spcBef>
                <a:spcAft>
                  <a:spcPct val="0"/>
                </a:spcAft>
              </a:pPr>
              <a:r>
                <a:rPr lang="en-US" sz="1600" b="1" dirty="0">
                  <a:solidFill>
                    <a:srgbClr val="000000"/>
                  </a:solidFill>
                </a:rPr>
                <a:t>Quartz Tube</a:t>
              </a:r>
            </a:p>
          </p:txBody>
        </p:sp>
        <p:sp>
          <p:nvSpPr>
            <p:cNvPr id="344" name="Line 91"/>
            <p:cNvSpPr>
              <a:spLocks noChangeShapeType="1"/>
            </p:cNvSpPr>
            <p:nvPr/>
          </p:nvSpPr>
          <p:spPr bwMode="auto">
            <a:xfrm flipH="1">
              <a:off x="3060" y="1617"/>
              <a:ext cx="0" cy="815"/>
            </a:xfrm>
            <a:prstGeom prst="line">
              <a:avLst/>
            </a:prstGeom>
            <a:noFill/>
            <a:ln w="9525">
              <a:solidFill>
                <a:srgbClr val="969696"/>
              </a:solidFill>
              <a:round/>
              <a:headEnd/>
              <a:tailEnd type="triangle" w="med" len="med"/>
            </a:ln>
          </p:spPr>
          <p:txBody>
            <a:bodyPr/>
            <a:lstStyle/>
            <a:p>
              <a:pPr algn="l" rtl="0" eaLnBrk="0" fontAlgn="base" hangingPunct="0">
                <a:spcBef>
                  <a:spcPct val="0"/>
                </a:spcBef>
                <a:spcAft>
                  <a:spcPct val="0"/>
                </a:spcAft>
              </a:pPr>
              <a:endParaRPr lang="he-IL" sz="2000" dirty="0">
                <a:solidFill>
                  <a:srgbClr val="000066"/>
                </a:solidFill>
              </a:endParaRPr>
            </a:p>
          </p:txBody>
        </p:sp>
        <p:grpSp>
          <p:nvGrpSpPr>
            <p:cNvPr id="48" name="Group 92"/>
            <p:cNvGrpSpPr>
              <a:grpSpLocks/>
            </p:cNvGrpSpPr>
            <p:nvPr/>
          </p:nvGrpSpPr>
          <p:grpSpPr bwMode="auto">
            <a:xfrm>
              <a:off x="3060" y="1530"/>
              <a:ext cx="906" cy="182"/>
              <a:chOff x="3060" y="1554"/>
              <a:chExt cx="906" cy="182"/>
            </a:xfrm>
          </p:grpSpPr>
          <p:sp>
            <p:nvSpPr>
              <p:cNvPr id="349" name="Text Box 93"/>
              <p:cNvSpPr txBox="1">
                <a:spLocks noChangeArrowheads="1"/>
              </p:cNvSpPr>
              <p:nvPr/>
            </p:nvSpPr>
            <p:spPr bwMode="auto">
              <a:xfrm>
                <a:off x="3121" y="1554"/>
                <a:ext cx="845" cy="18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18000" rIns="18000" anchor="ctr"/>
              <a:lstStyle/>
              <a:p>
                <a:pPr algn="ctr" fontAlgn="base">
                  <a:spcBef>
                    <a:spcPct val="0"/>
                  </a:spcBef>
                  <a:spcAft>
                    <a:spcPct val="0"/>
                  </a:spcAft>
                </a:pPr>
                <a:r>
                  <a:rPr lang="en-US" sz="1600" b="1" dirty="0">
                    <a:solidFill>
                      <a:srgbClr val="000000"/>
                    </a:solidFill>
                  </a:rPr>
                  <a:t>Air </a:t>
                </a:r>
                <a:r>
                  <a:rPr lang="en-US" sz="1600" b="1" dirty="0" smtClean="0">
                    <a:solidFill>
                      <a:srgbClr val="000000"/>
                    </a:solidFill>
                  </a:rPr>
                  <a:t>Block</a:t>
                </a:r>
                <a:endParaRPr lang="en-US" sz="1600" b="1" dirty="0">
                  <a:solidFill>
                    <a:srgbClr val="000000"/>
                  </a:solidFill>
                </a:endParaRPr>
              </a:p>
            </p:txBody>
          </p:sp>
          <p:sp>
            <p:nvSpPr>
              <p:cNvPr id="350" name="Line 94"/>
              <p:cNvSpPr>
                <a:spLocks noChangeShapeType="1"/>
              </p:cNvSpPr>
              <p:nvPr/>
            </p:nvSpPr>
            <p:spPr bwMode="auto">
              <a:xfrm>
                <a:off x="3060" y="1641"/>
                <a:ext cx="61" cy="0"/>
              </a:xfrm>
              <a:prstGeom prst="line">
                <a:avLst/>
              </a:prstGeom>
              <a:noFill/>
              <a:ln w="9525">
                <a:solidFill>
                  <a:srgbClr val="969696"/>
                </a:solidFill>
                <a:round/>
                <a:headEnd/>
                <a:tailEnd/>
              </a:ln>
            </p:spPr>
            <p:txBody>
              <a:bodyPr/>
              <a:lstStyle/>
              <a:p>
                <a:pPr algn="l" rtl="0" eaLnBrk="0" fontAlgn="base" hangingPunct="0">
                  <a:spcBef>
                    <a:spcPct val="0"/>
                  </a:spcBef>
                  <a:spcAft>
                    <a:spcPct val="0"/>
                  </a:spcAft>
                </a:pPr>
                <a:endParaRPr lang="he-IL" sz="2000" dirty="0">
                  <a:solidFill>
                    <a:srgbClr val="000066"/>
                  </a:solidFill>
                </a:endParaRPr>
              </a:p>
            </p:txBody>
          </p:sp>
        </p:grpSp>
        <p:grpSp>
          <p:nvGrpSpPr>
            <p:cNvPr id="52" name="Group 95"/>
            <p:cNvGrpSpPr>
              <a:grpSpLocks/>
            </p:cNvGrpSpPr>
            <p:nvPr/>
          </p:nvGrpSpPr>
          <p:grpSpPr bwMode="auto">
            <a:xfrm>
              <a:off x="3374" y="1999"/>
              <a:ext cx="82" cy="487"/>
              <a:chOff x="3374" y="1967"/>
              <a:chExt cx="82" cy="487"/>
            </a:xfrm>
          </p:grpSpPr>
          <p:sp>
            <p:nvSpPr>
              <p:cNvPr id="347" name="Line 96"/>
              <p:cNvSpPr>
                <a:spLocks noChangeShapeType="1"/>
              </p:cNvSpPr>
              <p:nvPr/>
            </p:nvSpPr>
            <p:spPr bwMode="auto">
              <a:xfrm flipH="1">
                <a:off x="3374" y="1967"/>
                <a:ext cx="2" cy="487"/>
              </a:xfrm>
              <a:prstGeom prst="line">
                <a:avLst/>
              </a:prstGeom>
              <a:noFill/>
              <a:ln w="9525">
                <a:solidFill>
                  <a:srgbClr val="969696"/>
                </a:solidFill>
                <a:round/>
                <a:headEnd/>
                <a:tailEnd type="triangle" w="med" len="med"/>
              </a:ln>
            </p:spPr>
            <p:txBody>
              <a:bodyPr/>
              <a:lstStyle/>
              <a:p>
                <a:pPr algn="l" rtl="0" eaLnBrk="0" fontAlgn="base" hangingPunct="0">
                  <a:spcBef>
                    <a:spcPct val="0"/>
                  </a:spcBef>
                  <a:spcAft>
                    <a:spcPct val="0"/>
                  </a:spcAft>
                </a:pPr>
                <a:endParaRPr lang="he-IL" sz="2000" dirty="0">
                  <a:solidFill>
                    <a:srgbClr val="000066"/>
                  </a:solidFill>
                </a:endParaRPr>
              </a:p>
            </p:txBody>
          </p:sp>
          <p:sp>
            <p:nvSpPr>
              <p:cNvPr id="348" name="Line 97"/>
              <p:cNvSpPr>
                <a:spLocks noChangeShapeType="1"/>
              </p:cNvSpPr>
              <p:nvPr/>
            </p:nvSpPr>
            <p:spPr bwMode="auto">
              <a:xfrm>
                <a:off x="3376" y="1967"/>
                <a:ext cx="80" cy="0"/>
              </a:xfrm>
              <a:prstGeom prst="line">
                <a:avLst/>
              </a:prstGeom>
              <a:noFill/>
              <a:ln w="9525">
                <a:solidFill>
                  <a:srgbClr val="969696"/>
                </a:solidFill>
                <a:round/>
                <a:headEnd/>
                <a:tailEnd/>
              </a:ln>
            </p:spPr>
            <p:txBody>
              <a:bodyPr/>
              <a:lstStyle/>
              <a:p>
                <a:pPr algn="l" rtl="0" eaLnBrk="0" fontAlgn="base" hangingPunct="0">
                  <a:spcBef>
                    <a:spcPct val="0"/>
                  </a:spcBef>
                  <a:spcAft>
                    <a:spcPct val="0"/>
                  </a:spcAft>
                </a:pPr>
                <a:endParaRPr lang="he-IL" sz="2000" dirty="0">
                  <a:solidFill>
                    <a:srgbClr val="000066"/>
                  </a:solidFill>
                </a:endParaRPr>
              </a:p>
            </p:txBody>
          </p:sp>
        </p:grpSp>
      </p:grpSp>
      <p:sp>
        <p:nvSpPr>
          <p:cNvPr id="207" name="TextBox 206"/>
          <p:cNvSpPr txBox="1"/>
          <p:nvPr/>
        </p:nvSpPr>
        <p:spPr>
          <a:xfrm>
            <a:off x="3764474" y="5795158"/>
            <a:ext cx="2242457"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rtl="0" eaLnBrk="0" fontAlgn="base" hangingPunct="0">
              <a:spcBef>
                <a:spcPct val="0"/>
              </a:spcBef>
              <a:spcAft>
                <a:spcPct val="0"/>
              </a:spcAft>
            </a:pPr>
            <a:r>
              <a:rPr lang="en-US" sz="2000" dirty="0" smtClean="0">
                <a:solidFill>
                  <a:srgbClr val="FFFFFF"/>
                </a:solidFill>
              </a:rPr>
              <a:t>Conventional UV Light Paths</a:t>
            </a:r>
            <a:endParaRPr lang="he-IL" sz="2000" dirty="0">
              <a:solidFill>
                <a:srgbClr val="FFFFFF"/>
              </a:solidFill>
            </a:endParaRPr>
          </a:p>
        </p:txBody>
      </p:sp>
      <p:sp>
        <p:nvSpPr>
          <p:cNvPr id="213" name="TextBox 212"/>
          <p:cNvSpPr txBox="1"/>
          <p:nvPr/>
        </p:nvSpPr>
        <p:spPr>
          <a:xfrm>
            <a:off x="6006932" y="4866901"/>
            <a:ext cx="1710046"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rtl="0" eaLnBrk="0" fontAlgn="base" hangingPunct="0">
              <a:spcBef>
                <a:spcPct val="0"/>
              </a:spcBef>
              <a:spcAft>
                <a:spcPct val="0"/>
              </a:spcAft>
            </a:pPr>
            <a:r>
              <a:rPr lang="en-US" sz="2000" dirty="0" smtClean="0">
                <a:solidFill>
                  <a:srgbClr val="FFFFFF"/>
                </a:solidFill>
              </a:rPr>
              <a:t>HOD </a:t>
            </a:r>
            <a:endParaRPr lang="he-IL" sz="2000" dirty="0">
              <a:solidFill>
                <a:srgbClr val="FFFFFF"/>
              </a:solidFill>
            </a:endParaRPr>
          </a:p>
        </p:txBody>
      </p:sp>
      <p:sp>
        <p:nvSpPr>
          <p:cNvPr id="53" name="Rectangle 52"/>
          <p:cNvSpPr/>
          <p:nvPr/>
        </p:nvSpPr>
        <p:spPr>
          <a:xfrm>
            <a:off x="4804562" y="3052525"/>
            <a:ext cx="4173186" cy="813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4814270" y="4191945"/>
            <a:ext cx="4173186" cy="813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701267" y="739981"/>
            <a:ext cx="6072721" cy="523220"/>
          </a:xfrm>
          <a:prstGeom prst="rect">
            <a:avLst/>
          </a:prstGeom>
        </p:spPr>
        <p:txBody>
          <a:bodyPr wrap="square">
            <a:spAutoFit/>
          </a:bodyPr>
          <a:lstStyle/>
          <a:p>
            <a:pPr lvl="0"/>
            <a:r>
              <a:rPr lang="en-US" sz="2800" b="1" i="1" u="sng" dirty="0">
                <a:solidFill>
                  <a:prstClr val="black"/>
                </a:solidFill>
              </a:rPr>
              <a:t>Total Internal Reflectance</a:t>
            </a:r>
            <a:r>
              <a:rPr lang="en-US" sz="2800" b="1" i="1" dirty="0">
                <a:solidFill>
                  <a:prstClr val="black"/>
                </a:solidFill>
              </a:rPr>
              <a:t>™</a:t>
            </a:r>
            <a:endParaRPr lang="en-US" dirty="0">
              <a:solidFill>
                <a:srgbClr val="000000"/>
              </a:solidFill>
            </a:endParaRPr>
          </a:p>
        </p:txBody>
      </p:sp>
    </p:spTree>
    <p:extLst>
      <p:ext uri="{BB962C8B-B14F-4D97-AF65-F5344CB8AC3E}">
        <p14:creationId xmlns:p14="http://schemas.microsoft.com/office/powerpoint/2010/main" val="3333866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14"/>
                                        </p:tgtEl>
                                      </p:cBhvr>
                                    </p:animEffect>
                                    <p:set>
                                      <p:cBhvr>
                                        <p:cTn id="7" dur="1" fill="hold">
                                          <p:stCondLst>
                                            <p:cond delay="1999"/>
                                          </p:stCondLst>
                                        </p:cTn>
                                        <p:tgtEl>
                                          <p:spTgt spid="2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
                                        <p:tgtEl>
                                          <p:spTgt spid="5"/>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blinds(horizontal)">
                                      <p:cBhvr>
                                        <p:cTn id="13" dur="500"/>
                                        <p:tgtEl>
                                          <p:spTgt spid="72"/>
                                        </p:tgtEl>
                                      </p:cBhvr>
                                    </p:animEffect>
                                  </p:childTnLst>
                                </p:cTn>
                              </p:par>
                              <p:par>
                                <p:cTn id="14" presetID="3" presetClass="entr" presetSubtype="10" fill="hold" grpId="1"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blinds(horizontal)">
                                      <p:cBhvr>
                                        <p:cTn id="16" dur="500"/>
                                        <p:tgtEl>
                                          <p:spTgt spid="71"/>
                                        </p:tgtEl>
                                      </p:cBhvr>
                                    </p:animEffect>
                                  </p:childTnLst>
                                </p:cTn>
                              </p:par>
                              <p:par>
                                <p:cTn id="17" presetID="3" presetClass="entr" presetSubtype="10" fill="hold" grpId="1"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blinds(horizontal)">
                                      <p:cBhvr>
                                        <p:cTn id="19" dur="500"/>
                                        <p:tgtEl>
                                          <p:spTgt spid="75"/>
                                        </p:tgtEl>
                                      </p:cBhvr>
                                    </p:animEffect>
                                  </p:childTnLst>
                                </p:cTn>
                              </p:par>
                              <p:par>
                                <p:cTn id="20" presetID="3" presetClass="entr" presetSubtype="10" fill="hold" grpId="1"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blinds(horizontal)">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3" presetClass="entr" presetSubtype="10" fill="hold" grpId="1" nodeType="withEffect">
                                  <p:stCondLst>
                                    <p:cond delay="0"/>
                                  </p:stCondLst>
                                  <p:childTnLst>
                                    <p:set>
                                      <p:cBhvr>
                                        <p:cTn id="28" dur="1" fill="hold">
                                          <p:stCondLst>
                                            <p:cond delay="0"/>
                                          </p:stCondLst>
                                        </p:cTn>
                                        <p:tgtEl>
                                          <p:spTgt spid="207"/>
                                        </p:tgtEl>
                                        <p:attrNameLst>
                                          <p:attrName>style.visibility</p:attrName>
                                        </p:attrNameLst>
                                      </p:cBhvr>
                                      <p:to>
                                        <p:strVal val="visible"/>
                                      </p:to>
                                    </p:set>
                                    <p:animEffect transition="in" filter="blinds(horizontal)">
                                      <p:cBhvr>
                                        <p:cTn id="29" dur="500"/>
                                        <p:tgtEl>
                                          <p:spTgt spid="20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500"/>
                                        <p:tgtEl>
                                          <p:spTgt spid="7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wipe(left)">
                                      <p:cBhvr>
                                        <p:cTn id="38" dur="200"/>
                                        <p:tgtEl>
                                          <p:spTgt spid="7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2000"/>
                                        <p:tgtEl>
                                          <p:spTgt spid="2"/>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par>
                                <p:cTn id="48" presetID="22" presetClass="entr" presetSubtype="2"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6" presetClass="path" presetSubtype="0" accel="50000" decel="50000" fill="hold" grpId="0" nodeType="clickEffect">
                                  <p:stCondLst>
                                    <p:cond delay="0"/>
                                  </p:stCondLst>
                                  <p:childTnLst>
                                    <p:animMotion origin="layout" path="M 1.66667E-6 4.50509E-6 L -0.23577 -0.13391 " pathEditMode="relative" rAng="0" ptsTypes="AA">
                                      <p:cBhvr>
                                        <p:cTn id="54" dur="2000" fill="hold"/>
                                        <p:tgtEl>
                                          <p:spTgt spid="207"/>
                                        </p:tgtEl>
                                        <p:attrNameLst>
                                          <p:attrName>ppt_x</p:attrName>
                                          <p:attrName>ppt_y</p:attrName>
                                        </p:attrNameLst>
                                      </p:cBhvr>
                                      <p:rCtr x="-11800" y="-6700"/>
                                    </p:animMotion>
                                  </p:childTnLst>
                                </p:cTn>
                              </p:par>
                            </p:childTnLst>
                          </p:cTn>
                        </p:par>
                        <p:par>
                          <p:cTn id="55" fill="hold">
                            <p:stCondLst>
                              <p:cond delay="2000"/>
                            </p:stCondLst>
                            <p:childTnLst>
                              <p:par>
                                <p:cTn id="56" presetID="3" presetClass="entr" presetSubtype="10" fill="hold" grpId="0" nodeType="afterEffect">
                                  <p:stCondLst>
                                    <p:cond delay="0"/>
                                  </p:stCondLst>
                                  <p:childTnLst>
                                    <p:set>
                                      <p:cBhvr>
                                        <p:cTn id="57" dur="1" fill="hold">
                                          <p:stCondLst>
                                            <p:cond delay="0"/>
                                          </p:stCondLst>
                                        </p:cTn>
                                        <p:tgtEl>
                                          <p:spTgt spid="213"/>
                                        </p:tgtEl>
                                        <p:attrNameLst>
                                          <p:attrName>style.visibility</p:attrName>
                                        </p:attrNameLst>
                                      </p:cBhvr>
                                      <p:to>
                                        <p:strVal val="visible"/>
                                      </p:to>
                                    </p:set>
                                    <p:animEffect transition="in" filter="blinds(horizontal)">
                                      <p:cBhvr>
                                        <p:cTn id="58" dur="500"/>
                                        <p:tgtEl>
                                          <p:spTgt spid="213"/>
                                        </p:tgtEl>
                                      </p:cBhvr>
                                    </p:animEffect>
                                  </p:childTnLst>
                                </p:cTn>
                              </p:par>
                              <p:par>
                                <p:cTn id="59" presetID="10" presetClass="exit" presetSubtype="0" fill="hold" grpId="0" nodeType="withEffect">
                                  <p:stCondLst>
                                    <p:cond delay="0"/>
                                  </p:stCondLst>
                                  <p:childTnLst>
                                    <p:animEffect transition="out" filter="fade">
                                      <p:cBhvr>
                                        <p:cTn id="60" dur="500"/>
                                        <p:tgtEl>
                                          <p:spTgt spid="75"/>
                                        </p:tgtEl>
                                      </p:cBhvr>
                                    </p:animEffect>
                                    <p:set>
                                      <p:cBhvr>
                                        <p:cTn id="61" dur="1" fill="hold">
                                          <p:stCondLst>
                                            <p:cond delay="499"/>
                                          </p:stCondLst>
                                        </p:cTn>
                                        <p:tgtEl>
                                          <p:spTgt spid="75"/>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2000"/>
                                        <p:tgtEl>
                                          <p:spTgt spid="76"/>
                                        </p:tgtEl>
                                      </p:cBhvr>
                                    </p:animEffect>
                                    <p:set>
                                      <p:cBhvr>
                                        <p:cTn id="64" dur="1" fill="hold">
                                          <p:stCondLst>
                                            <p:cond delay="1999"/>
                                          </p:stCondLst>
                                        </p:cTn>
                                        <p:tgtEl>
                                          <p:spTgt spid="76"/>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par>
                          <p:cTn id="67" fill="hold">
                            <p:stCondLst>
                              <p:cond delay="4000"/>
                            </p:stCondLst>
                            <p:childTnLst>
                              <p:par>
                                <p:cTn id="68" presetID="3" presetClass="exit" presetSubtype="10" fill="hold" nodeType="afterEffect">
                                  <p:stCondLst>
                                    <p:cond delay="0"/>
                                  </p:stCondLst>
                                  <p:childTnLst>
                                    <p:animEffect transition="out" filter="blinds(horizontal)">
                                      <p:cBhvr>
                                        <p:cTn id="69" dur="500"/>
                                        <p:tgtEl>
                                          <p:spTgt spid="3"/>
                                        </p:tgtEl>
                                      </p:cBhvr>
                                    </p:animEffect>
                                    <p:set>
                                      <p:cBhvr>
                                        <p:cTn id="70" dur="1" fill="hold">
                                          <p:stCondLst>
                                            <p:cond delay="499"/>
                                          </p:stCondLst>
                                        </p:cTn>
                                        <p:tgtEl>
                                          <p:spTgt spid="3"/>
                                        </p:tgtEl>
                                        <p:attrNameLst>
                                          <p:attrName>style.visibility</p:attrName>
                                        </p:attrNameLst>
                                      </p:cBhvr>
                                      <p:to>
                                        <p:strVal val="hidden"/>
                                      </p:to>
                                    </p:set>
                                  </p:childTnLst>
                                </p:cTn>
                              </p:par>
                            </p:childTnLst>
                          </p:cTn>
                        </p:par>
                        <p:par>
                          <p:cTn id="71" fill="hold">
                            <p:stCondLst>
                              <p:cond delay="4500"/>
                            </p:stCondLst>
                            <p:childTnLst>
                              <p:par>
                                <p:cTn id="72" presetID="22" presetClass="entr" presetSubtype="8"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left)">
                                      <p:cBhvr>
                                        <p:cTn id="74" dur="100"/>
                                        <p:tgtEl>
                                          <p:spTgt spid="11"/>
                                        </p:tgtEl>
                                      </p:cBhvr>
                                    </p:animEffect>
                                  </p:childTnLst>
                                </p:cTn>
                              </p:par>
                            </p:childTnLst>
                          </p:cTn>
                        </p:par>
                        <p:par>
                          <p:cTn id="75" fill="hold">
                            <p:stCondLst>
                              <p:cond delay="4600"/>
                            </p:stCondLst>
                            <p:childTnLst>
                              <p:par>
                                <p:cTn id="76" presetID="22" presetClass="entr" presetSubtype="8"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300"/>
                                        <p:tgtEl>
                                          <p:spTgt spid="24"/>
                                        </p:tgtEl>
                                      </p:cBhvr>
                                    </p:animEffect>
                                  </p:childTnLst>
                                </p:cTn>
                              </p:par>
                            </p:childTnLst>
                          </p:cTn>
                        </p:par>
                        <p:par>
                          <p:cTn id="79" fill="hold">
                            <p:stCondLst>
                              <p:cond delay="4900"/>
                            </p:stCondLst>
                            <p:childTnLst>
                              <p:par>
                                <p:cTn id="80" presetID="22" presetClass="entr" presetSubtype="8" fill="hold"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300"/>
                                        <p:tgtEl>
                                          <p:spTgt spid="26"/>
                                        </p:tgtEl>
                                      </p:cBhvr>
                                    </p:animEffect>
                                  </p:childTnLst>
                                </p:cTn>
                              </p:par>
                            </p:childTnLst>
                          </p:cTn>
                        </p:par>
                        <p:par>
                          <p:cTn id="83" fill="hold">
                            <p:stCondLst>
                              <p:cond delay="5200"/>
                            </p:stCondLst>
                            <p:childTnLst>
                              <p:par>
                                <p:cTn id="84" presetID="22" presetClass="entr" presetSubtype="8" fill="hold"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left)">
                                      <p:cBhvr>
                                        <p:cTn id="86" dur="300"/>
                                        <p:tgtEl>
                                          <p:spTgt spid="28"/>
                                        </p:tgtEl>
                                      </p:cBhvr>
                                    </p:animEffect>
                                  </p:childTnLst>
                                </p:cTn>
                              </p:par>
                            </p:childTnLst>
                          </p:cTn>
                        </p:par>
                        <p:par>
                          <p:cTn id="87" fill="hold">
                            <p:stCondLst>
                              <p:cond delay="5500"/>
                            </p:stCondLst>
                            <p:childTnLst>
                              <p:par>
                                <p:cTn id="88" presetID="22" presetClass="entr" presetSubtype="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wipe(left)">
                                      <p:cBhvr>
                                        <p:cTn id="90" dur="300"/>
                                        <p:tgtEl>
                                          <p:spTgt spid="32"/>
                                        </p:tgtEl>
                                      </p:cBhvr>
                                    </p:animEffect>
                                  </p:childTnLst>
                                </p:cTn>
                              </p:par>
                            </p:childTnLst>
                          </p:cTn>
                        </p:par>
                        <p:par>
                          <p:cTn id="91" fill="hold">
                            <p:stCondLst>
                              <p:cond delay="5800"/>
                            </p:stCondLst>
                            <p:childTnLst>
                              <p:par>
                                <p:cTn id="92" presetID="22" presetClass="entr" presetSubtype="8" fill="hold"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left)">
                                      <p:cBhvr>
                                        <p:cTn id="94" dur="300"/>
                                        <p:tgtEl>
                                          <p:spTgt spid="31"/>
                                        </p:tgtEl>
                                      </p:cBhvr>
                                    </p:animEffect>
                                  </p:childTnLst>
                                </p:cTn>
                              </p:par>
                            </p:childTnLst>
                          </p:cTn>
                        </p:par>
                        <p:par>
                          <p:cTn id="95" fill="hold">
                            <p:stCondLst>
                              <p:cond delay="6100"/>
                            </p:stCondLst>
                            <p:childTnLst>
                              <p:par>
                                <p:cTn id="96" presetID="22" presetClass="entr" presetSubtype="8" fill="hold"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300"/>
                                        <p:tgtEl>
                                          <p:spTgt spid="35"/>
                                        </p:tgtEl>
                                      </p:cBhvr>
                                    </p:animEffect>
                                  </p:childTnLst>
                                </p:cTn>
                              </p:par>
                            </p:childTnLst>
                          </p:cTn>
                        </p:par>
                        <p:par>
                          <p:cTn id="99" fill="hold">
                            <p:stCondLst>
                              <p:cond delay="6400"/>
                            </p:stCondLst>
                            <p:childTnLst>
                              <p:par>
                                <p:cTn id="100" presetID="22" presetClass="entr" presetSubtype="8"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300"/>
                                        <p:tgtEl>
                                          <p:spTgt spid="29"/>
                                        </p:tgtEl>
                                      </p:cBhvr>
                                    </p:animEffect>
                                  </p:childTnLst>
                                </p:cTn>
                              </p:par>
                            </p:childTnLst>
                          </p:cTn>
                        </p:par>
                        <p:par>
                          <p:cTn id="103" fill="hold">
                            <p:stCondLst>
                              <p:cond delay="6700"/>
                            </p:stCondLst>
                            <p:childTnLst>
                              <p:par>
                                <p:cTn id="104" presetID="22" presetClass="entr" presetSubtype="8" fill="hold"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wipe(left)">
                                      <p:cBhvr>
                                        <p:cTn id="106" dur="300"/>
                                        <p:tgtEl>
                                          <p:spTgt spid="30"/>
                                        </p:tgtEl>
                                      </p:cBhvr>
                                    </p:animEffect>
                                  </p:childTnLst>
                                </p:cTn>
                              </p:par>
                            </p:childTnLst>
                          </p:cTn>
                        </p:par>
                        <p:par>
                          <p:cTn id="107" fill="hold">
                            <p:stCondLst>
                              <p:cond delay="7000"/>
                            </p:stCondLst>
                            <p:childTnLst>
                              <p:par>
                                <p:cTn id="108" presetID="22" presetClass="entr" presetSubtype="8" fill="hold"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300"/>
                                        <p:tgtEl>
                                          <p:spTgt spid="38"/>
                                        </p:tgtEl>
                                      </p:cBhvr>
                                    </p:animEffect>
                                  </p:childTnLst>
                                </p:cTn>
                              </p:par>
                            </p:childTnLst>
                          </p:cTn>
                        </p:par>
                        <p:par>
                          <p:cTn id="111" fill="hold">
                            <p:stCondLst>
                              <p:cond delay="7300"/>
                            </p:stCondLst>
                            <p:childTnLst>
                              <p:par>
                                <p:cTn id="112" presetID="22" presetClass="entr" presetSubtype="8" fill="hold" nodeType="after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wipe(left)">
                                      <p:cBhvr>
                                        <p:cTn id="114" dur="300"/>
                                        <p:tgtEl>
                                          <p:spTgt spid="44"/>
                                        </p:tgtEl>
                                      </p:cBhvr>
                                    </p:animEffect>
                                  </p:childTnLst>
                                </p:cTn>
                              </p:par>
                            </p:childTnLst>
                          </p:cTn>
                        </p:par>
                        <p:par>
                          <p:cTn id="115" fill="hold">
                            <p:stCondLst>
                              <p:cond delay="7600"/>
                            </p:stCondLst>
                            <p:childTnLst>
                              <p:par>
                                <p:cTn id="116" presetID="22" presetClass="entr" presetSubtype="8" fill="hold"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300"/>
                                        <p:tgtEl>
                                          <p:spTgt spid="43"/>
                                        </p:tgtEl>
                                      </p:cBhvr>
                                    </p:animEffect>
                                  </p:childTnLst>
                                </p:cTn>
                              </p:par>
                            </p:childTnLst>
                          </p:cTn>
                        </p:par>
                        <p:par>
                          <p:cTn id="119" fill="hold">
                            <p:stCondLst>
                              <p:cond delay="7900"/>
                            </p:stCondLst>
                            <p:childTnLst>
                              <p:par>
                                <p:cTn id="120" presetID="22" presetClass="entr" presetSubtype="8" fill="hold" nodeType="after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left)">
                                      <p:cBhvr>
                                        <p:cTn id="122" dur="300"/>
                                        <p:tgtEl>
                                          <p:spTgt spid="45"/>
                                        </p:tgtEl>
                                      </p:cBhvr>
                                    </p:animEffect>
                                  </p:childTnLst>
                                </p:cTn>
                              </p:par>
                            </p:childTnLst>
                          </p:cTn>
                        </p:par>
                        <p:par>
                          <p:cTn id="123" fill="hold">
                            <p:stCondLst>
                              <p:cond delay="8200"/>
                            </p:stCondLst>
                            <p:childTnLst>
                              <p:par>
                                <p:cTn id="124" presetID="22" presetClass="entr" presetSubtype="8" fill="hold" nodeType="afterEffect">
                                  <p:stCondLst>
                                    <p:cond delay="0"/>
                                  </p:stCondLst>
                                  <p:childTnLst>
                                    <p:set>
                                      <p:cBhvr>
                                        <p:cTn id="125" dur="1" fill="hold">
                                          <p:stCondLst>
                                            <p:cond delay="0"/>
                                          </p:stCondLst>
                                        </p:cTn>
                                        <p:tgtEl>
                                          <p:spTgt spid="316"/>
                                        </p:tgtEl>
                                        <p:attrNameLst>
                                          <p:attrName>style.visibility</p:attrName>
                                        </p:attrNameLst>
                                      </p:cBhvr>
                                      <p:to>
                                        <p:strVal val="visible"/>
                                      </p:to>
                                    </p:set>
                                    <p:animEffect transition="in" filter="wipe(left)">
                                      <p:cBhvr>
                                        <p:cTn id="126" dur="300"/>
                                        <p:tgtEl>
                                          <p:spTgt spid="316"/>
                                        </p:tgtEl>
                                      </p:cBhvr>
                                    </p:animEffect>
                                  </p:childTnLst>
                                </p:cTn>
                              </p:par>
                            </p:childTnLst>
                          </p:cTn>
                        </p:par>
                        <p:par>
                          <p:cTn id="127" fill="hold">
                            <p:stCondLst>
                              <p:cond delay="8500"/>
                            </p:stCondLst>
                            <p:childTnLst>
                              <p:par>
                                <p:cTn id="128" presetID="22" presetClass="entr" presetSubtype="8" fill="hold" nodeType="afterEffect">
                                  <p:stCondLst>
                                    <p:cond delay="0"/>
                                  </p:stCondLst>
                                  <p:childTnLst>
                                    <p:set>
                                      <p:cBhvr>
                                        <p:cTn id="129" dur="1" fill="hold">
                                          <p:stCondLst>
                                            <p:cond delay="0"/>
                                          </p:stCondLst>
                                        </p:cTn>
                                        <p:tgtEl>
                                          <p:spTgt spid="327"/>
                                        </p:tgtEl>
                                        <p:attrNameLst>
                                          <p:attrName>style.visibility</p:attrName>
                                        </p:attrNameLst>
                                      </p:cBhvr>
                                      <p:to>
                                        <p:strVal val="visible"/>
                                      </p:to>
                                    </p:set>
                                    <p:animEffect transition="in" filter="wipe(left)">
                                      <p:cBhvr>
                                        <p:cTn id="130" dur="300"/>
                                        <p:tgtEl>
                                          <p:spTgt spid="327"/>
                                        </p:tgtEl>
                                      </p:cBhvr>
                                    </p:animEffect>
                                  </p:childTnLst>
                                </p:cTn>
                              </p:par>
                            </p:childTnLst>
                          </p:cTn>
                        </p:par>
                        <p:par>
                          <p:cTn id="131" fill="hold">
                            <p:stCondLst>
                              <p:cond delay="8800"/>
                            </p:stCondLst>
                            <p:childTnLst>
                              <p:par>
                                <p:cTn id="132" presetID="22" presetClass="entr" presetSubtype="8" fill="hold" nodeType="afterEffect">
                                  <p:stCondLst>
                                    <p:cond delay="0"/>
                                  </p:stCondLst>
                                  <p:childTnLst>
                                    <p:set>
                                      <p:cBhvr>
                                        <p:cTn id="133" dur="1" fill="hold">
                                          <p:stCondLst>
                                            <p:cond delay="0"/>
                                          </p:stCondLst>
                                        </p:cTn>
                                        <p:tgtEl>
                                          <p:spTgt spid="328"/>
                                        </p:tgtEl>
                                        <p:attrNameLst>
                                          <p:attrName>style.visibility</p:attrName>
                                        </p:attrNameLst>
                                      </p:cBhvr>
                                      <p:to>
                                        <p:strVal val="visible"/>
                                      </p:to>
                                    </p:set>
                                    <p:animEffect transition="in" filter="wipe(left)">
                                      <p:cBhvr>
                                        <p:cTn id="134" dur="300"/>
                                        <p:tgtEl>
                                          <p:spTgt spid="328"/>
                                        </p:tgtEl>
                                      </p:cBhvr>
                                    </p:animEffect>
                                  </p:childTnLst>
                                </p:cTn>
                              </p:par>
                            </p:childTnLst>
                          </p:cTn>
                        </p:par>
                        <p:par>
                          <p:cTn id="135" fill="hold">
                            <p:stCondLst>
                              <p:cond delay="9100"/>
                            </p:stCondLst>
                            <p:childTnLst>
                              <p:par>
                                <p:cTn id="136" presetID="22" presetClass="entr" presetSubtype="8" fill="hold" nodeType="afterEffect">
                                  <p:stCondLst>
                                    <p:cond delay="0"/>
                                  </p:stCondLst>
                                  <p:childTnLst>
                                    <p:set>
                                      <p:cBhvr>
                                        <p:cTn id="137" dur="1" fill="hold">
                                          <p:stCondLst>
                                            <p:cond delay="0"/>
                                          </p:stCondLst>
                                        </p:cTn>
                                        <p:tgtEl>
                                          <p:spTgt spid="318"/>
                                        </p:tgtEl>
                                        <p:attrNameLst>
                                          <p:attrName>style.visibility</p:attrName>
                                        </p:attrNameLst>
                                      </p:cBhvr>
                                      <p:to>
                                        <p:strVal val="visible"/>
                                      </p:to>
                                    </p:set>
                                    <p:animEffect transition="in" filter="wipe(left)">
                                      <p:cBhvr>
                                        <p:cTn id="138" dur="300"/>
                                        <p:tgtEl>
                                          <p:spTgt spid="318"/>
                                        </p:tgtEl>
                                      </p:cBhvr>
                                    </p:animEffect>
                                  </p:childTnLst>
                                </p:cTn>
                              </p:par>
                            </p:childTnLst>
                          </p:cTn>
                        </p:par>
                        <p:par>
                          <p:cTn id="139" fill="hold">
                            <p:stCondLst>
                              <p:cond delay="9400"/>
                            </p:stCondLst>
                            <p:childTnLst>
                              <p:par>
                                <p:cTn id="140" presetID="22" presetClass="entr" presetSubtype="8" fill="hold" nodeType="afterEffect">
                                  <p:stCondLst>
                                    <p:cond delay="0"/>
                                  </p:stCondLst>
                                  <p:childTnLst>
                                    <p:set>
                                      <p:cBhvr>
                                        <p:cTn id="141" dur="1" fill="hold">
                                          <p:stCondLst>
                                            <p:cond delay="0"/>
                                          </p:stCondLst>
                                        </p:cTn>
                                        <p:tgtEl>
                                          <p:spTgt spid="334"/>
                                        </p:tgtEl>
                                        <p:attrNameLst>
                                          <p:attrName>style.visibility</p:attrName>
                                        </p:attrNameLst>
                                      </p:cBhvr>
                                      <p:to>
                                        <p:strVal val="visible"/>
                                      </p:to>
                                    </p:set>
                                    <p:animEffect transition="in" filter="wipe(left)">
                                      <p:cBhvr>
                                        <p:cTn id="142" dur="300"/>
                                        <p:tgtEl>
                                          <p:spTgt spid="334"/>
                                        </p:tgtEl>
                                      </p:cBhvr>
                                    </p:animEffect>
                                  </p:childTnLst>
                                </p:cTn>
                              </p:par>
                            </p:childTnLst>
                          </p:cTn>
                        </p:par>
                        <p:par>
                          <p:cTn id="143" fill="hold">
                            <p:stCondLst>
                              <p:cond delay="9700"/>
                            </p:stCondLst>
                            <p:childTnLst>
                              <p:par>
                                <p:cTn id="144" presetID="22" presetClass="entr" presetSubtype="8" fill="hold" nodeType="afterEffect">
                                  <p:stCondLst>
                                    <p:cond delay="0"/>
                                  </p:stCondLst>
                                  <p:childTnLst>
                                    <p:set>
                                      <p:cBhvr>
                                        <p:cTn id="145" dur="1" fill="hold">
                                          <p:stCondLst>
                                            <p:cond delay="0"/>
                                          </p:stCondLst>
                                        </p:cTn>
                                        <p:tgtEl>
                                          <p:spTgt spid="333"/>
                                        </p:tgtEl>
                                        <p:attrNameLst>
                                          <p:attrName>style.visibility</p:attrName>
                                        </p:attrNameLst>
                                      </p:cBhvr>
                                      <p:to>
                                        <p:strVal val="visible"/>
                                      </p:to>
                                    </p:set>
                                    <p:animEffect transition="in" filter="wipe(left)">
                                      <p:cBhvr>
                                        <p:cTn id="146" dur="300"/>
                                        <p:tgtEl>
                                          <p:spTgt spid="333"/>
                                        </p:tgtEl>
                                      </p:cBhvr>
                                    </p:animEffect>
                                  </p:childTnLst>
                                </p:cTn>
                              </p:par>
                            </p:childTnLst>
                          </p:cTn>
                        </p:par>
                        <p:par>
                          <p:cTn id="147" fill="hold">
                            <p:stCondLst>
                              <p:cond delay="10000"/>
                            </p:stCondLst>
                            <p:childTnLst>
                              <p:par>
                                <p:cTn id="148" presetID="22" presetClass="entr" presetSubtype="8" fill="hold" nodeType="afterEffect">
                                  <p:stCondLst>
                                    <p:cond delay="0"/>
                                  </p:stCondLst>
                                  <p:childTnLst>
                                    <p:set>
                                      <p:cBhvr>
                                        <p:cTn id="149" dur="1" fill="hold">
                                          <p:stCondLst>
                                            <p:cond delay="0"/>
                                          </p:stCondLst>
                                        </p:cTn>
                                        <p:tgtEl>
                                          <p:spTgt spid="319"/>
                                        </p:tgtEl>
                                        <p:attrNameLst>
                                          <p:attrName>style.visibility</p:attrName>
                                        </p:attrNameLst>
                                      </p:cBhvr>
                                      <p:to>
                                        <p:strVal val="visible"/>
                                      </p:to>
                                    </p:set>
                                    <p:animEffect transition="in" filter="wipe(left)">
                                      <p:cBhvr>
                                        <p:cTn id="150" dur="300"/>
                                        <p:tgtEl>
                                          <p:spTgt spid="319"/>
                                        </p:tgtEl>
                                      </p:cBhvr>
                                    </p:animEffect>
                                  </p:childTnLst>
                                </p:cTn>
                              </p:par>
                            </p:childTnLst>
                          </p:cTn>
                        </p:par>
                        <p:par>
                          <p:cTn id="151" fill="hold">
                            <p:stCondLst>
                              <p:cond delay="10300"/>
                            </p:stCondLst>
                            <p:childTnLst>
                              <p:par>
                                <p:cTn id="152" presetID="22" presetClass="entr" presetSubtype="8" fill="hold" nodeType="afterEffect">
                                  <p:stCondLst>
                                    <p:cond delay="0"/>
                                  </p:stCondLst>
                                  <p:childTnLst>
                                    <p:set>
                                      <p:cBhvr>
                                        <p:cTn id="153" dur="1" fill="hold">
                                          <p:stCondLst>
                                            <p:cond delay="0"/>
                                          </p:stCondLst>
                                        </p:cTn>
                                        <p:tgtEl>
                                          <p:spTgt spid="331"/>
                                        </p:tgtEl>
                                        <p:attrNameLst>
                                          <p:attrName>style.visibility</p:attrName>
                                        </p:attrNameLst>
                                      </p:cBhvr>
                                      <p:to>
                                        <p:strVal val="visible"/>
                                      </p:to>
                                    </p:set>
                                    <p:animEffect transition="in" filter="wipe(left)">
                                      <p:cBhvr>
                                        <p:cTn id="154" dur="300"/>
                                        <p:tgtEl>
                                          <p:spTgt spid="331"/>
                                        </p:tgtEl>
                                      </p:cBhvr>
                                    </p:animEffect>
                                  </p:childTnLst>
                                </p:cTn>
                              </p:par>
                            </p:childTnLst>
                          </p:cTn>
                        </p:par>
                        <p:par>
                          <p:cTn id="155" fill="hold">
                            <p:stCondLst>
                              <p:cond delay="10600"/>
                            </p:stCondLst>
                            <p:childTnLst>
                              <p:par>
                                <p:cTn id="156" presetID="22" presetClass="entr" presetSubtype="8" fill="hold" nodeType="afterEffect">
                                  <p:stCondLst>
                                    <p:cond delay="0"/>
                                  </p:stCondLst>
                                  <p:childTnLst>
                                    <p:set>
                                      <p:cBhvr>
                                        <p:cTn id="157" dur="1" fill="hold">
                                          <p:stCondLst>
                                            <p:cond delay="0"/>
                                          </p:stCondLst>
                                        </p:cTn>
                                        <p:tgtEl>
                                          <p:spTgt spid="332"/>
                                        </p:tgtEl>
                                        <p:attrNameLst>
                                          <p:attrName>style.visibility</p:attrName>
                                        </p:attrNameLst>
                                      </p:cBhvr>
                                      <p:to>
                                        <p:strVal val="visible"/>
                                      </p:to>
                                    </p:set>
                                    <p:animEffect transition="in" filter="wipe(left)">
                                      <p:cBhvr>
                                        <p:cTn id="158" dur="300"/>
                                        <p:tgtEl>
                                          <p:spTgt spid="332"/>
                                        </p:tgtEl>
                                      </p:cBhvr>
                                    </p:animEffect>
                                  </p:childTnLst>
                                </p:cTn>
                              </p:par>
                            </p:childTnLst>
                          </p:cTn>
                        </p:par>
                        <p:par>
                          <p:cTn id="159" fill="hold">
                            <p:stCondLst>
                              <p:cond delay="10900"/>
                            </p:stCondLst>
                            <p:childTnLst>
                              <p:par>
                                <p:cTn id="160" presetID="22" presetClass="entr" presetSubtype="8" fill="hold" nodeType="afterEffect">
                                  <p:stCondLst>
                                    <p:cond delay="0"/>
                                  </p:stCondLst>
                                  <p:childTnLst>
                                    <p:set>
                                      <p:cBhvr>
                                        <p:cTn id="161" dur="1" fill="hold">
                                          <p:stCondLst>
                                            <p:cond delay="0"/>
                                          </p:stCondLst>
                                        </p:cTn>
                                        <p:tgtEl>
                                          <p:spTgt spid="312"/>
                                        </p:tgtEl>
                                        <p:attrNameLst>
                                          <p:attrName>style.visibility</p:attrName>
                                        </p:attrNameLst>
                                      </p:cBhvr>
                                      <p:to>
                                        <p:strVal val="visible"/>
                                      </p:to>
                                    </p:set>
                                    <p:animEffect transition="in" filter="wipe(left)">
                                      <p:cBhvr>
                                        <p:cTn id="162" dur="300"/>
                                        <p:tgtEl>
                                          <p:spTgt spid="312"/>
                                        </p:tgtEl>
                                      </p:cBhvr>
                                    </p:animEffect>
                                  </p:childTnLst>
                                </p:cTn>
                              </p:par>
                            </p:childTnLst>
                          </p:cTn>
                        </p:par>
                        <p:par>
                          <p:cTn id="163" fill="hold">
                            <p:stCondLst>
                              <p:cond delay="11200"/>
                            </p:stCondLst>
                            <p:childTnLst>
                              <p:par>
                                <p:cTn id="164" presetID="22" presetClass="entr" presetSubtype="8" fill="hold" nodeType="afterEffect">
                                  <p:stCondLst>
                                    <p:cond delay="0"/>
                                  </p:stCondLst>
                                  <p:childTnLst>
                                    <p:set>
                                      <p:cBhvr>
                                        <p:cTn id="165" dur="1" fill="hold">
                                          <p:stCondLst>
                                            <p:cond delay="0"/>
                                          </p:stCondLst>
                                        </p:cTn>
                                        <p:tgtEl>
                                          <p:spTgt spid="330"/>
                                        </p:tgtEl>
                                        <p:attrNameLst>
                                          <p:attrName>style.visibility</p:attrName>
                                        </p:attrNameLst>
                                      </p:cBhvr>
                                      <p:to>
                                        <p:strVal val="visible"/>
                                      </p:to>
                                    </p:set>
                                    <p:animEffect transition="in" filter="wipe(left)">
                                      <p:cBhvr>
                                        <p:cTn id="166" dur="300"/>
                                        <p:tgtEl>
                                          <p:spTgt spid="330"/>
                                        </p:tgtEl>
                                      </p:cBhvr>
                                    </p:animEffect>
                                  </p:childTnLst>
                                </p:cTn>
                              </p:par>
                            </p:childTnLst>
                          </p:cTn>
                        </p:par>
                        <p:par>
                          <p:cTn id="167" fill="hold">
                            <p:stCondLst>
                              <p:cond delay="11500"/>
                            </p:stCondLst>
                            <p:childTnLst>
                              <p:par>
                                <p:cTn id="168" presetID="22" presetClass="entr" presetSubtype="8" fill="hold" nodeType="afterEffect">
                                  <p:stCondLst>
                                    <p:cond delay="0"/>
                                  </p:stCondLst>
                                  <p:childTnLst>
                                    <p:set>
                                      <p:cBhvr>
                                        <p:cTn id="169" dur="1" fill="hold">
                                          <p:stCondLst>
                                            <p:cond delay="0"/>
                                          </p:stCondLst>
                                        </p:cTn>
                                        <p:tgtEl>
                                          <p:spTgt spid="329"/>
                                        </p:tgtEl>
                                        <p:attrNameLst>
                                          <p:attrName>style.visibility</p:attrName>
                                        </p:attrNameLst>
                                      </p:cBhvr>
                                      <p:to>
                                        <p:strVal val="visible"/>
                                      </p:to>
                                    </p:set>
                                    <p:animEffect transition="in" filter="wipe(left)">
                                      <p:cBhvr>
                                        <p:cTn id="170" dur="300"/>
                                        <p:tgtEl>
                                          <p:spTgt spid="329"/>
                                        </p:tgtEl>
                                      </p:cBhvr>
                                    </p:animEffect>
                                  </p:childTnLst>
                                </p:cTn>
                              </p:par>
                            </p:childTnLst>
                          </p:cTn>
                        </p:par>
                        <p:par>
                          <p:cTn id="171" fill="hold">
                            <p:stCondLst>
                              <p:cond delay="11800"/>
                            </p:stCondLst>
                            <p:childTnLst>
                              <p:par>
                                <p:cTn id="172" presetID="22" presetClass="entr" presetSubtype="8" fill="hold" nodeType="afterEffect">
                                  <p:stCondLst>
                                    <p:cond delay="0"/>
                                  </p:stCondLst>
                                  <p:childTnLst>
                                    <p:set>
                                      <p:cBhvr>
                                        <p:cTn id="173" dur="1" fill="hold">
                                          <p:stCondLst>
                                            <p:cond delay="0"/>
                                          </p:stCondLst>
                                        </p:cTn>
                                        <p:tgtEl>
                                          <p:spTgt spid="314"/>
                                        </p:tgtEl>
                                        <p:attrNameLst>
                                          <p:attrName>style.visibility</p:attrName>
                                        </p:attrNameLst>
                                      </p:cBhvr>
                                      <p:to>
                                        <p:strVal val="visible"/>
                                      </p:to>
                                    </p:set>
                                    <p:animEffect transition="in" filter="wipe(left)">
                                      <p:cBhvr>
                                        <p:cTn id="174" dur="300"/>
                                        <p:tgtEl>
                                          <p:spTgt spid="314"/>
                                        </p:tgtEl>
                                      </p:cBhvr>
                                    </p:animEffect>
                                  </p:childTnLst>
                                </p:cTn>
                              </p:par>
                            </p:childTnLst>
                          </p:cTn>
                        </p:par>
                        <p:par>
                          <p:cTn id="175" fill="hold">
                            <p:stCondLst>
                              <p:cond delay="12100"/>
                            </p:stCondLst>
                            <p:childTnLst>
                              <p:par>
                                <p:cTn id="176" presetID="22" presetClass="entr" presetSubtype="8" fill="hold" nodeType="afterEffect">
                                  <p:stCondLst>
                                    <p:cond delay="0"/>
                                  </p:stCondLst>
                                  <p:childTnLst>
                                    <p:set>
                                      <p:cBhvr>
                                        <p:cTn id="177" dur="1" fill="hold">
                                          <p:stCondLst>
                                            <p:cond delay="0"/>
                                          </p:stCondLst>
                                        </p:cTn>
                                        <p:tgtEl>
                                          <p:spTgt spid="15"/>
                                        </p:tgtEl>
                                        <p:attrNameLst>
                                          <p:attrName>style.visibility</p:attrName>
                                        </p:attrNameLst>
                                      </p:cBhvr>
                                      <p:to>
                                        <p:strVal val="visible"/>
                                      </p:to>
                                    </p:set>
                                    <p:animEffect transition="in" filter="wipe(left)">
                                      <p:cBhvr>
                                        <p:cTn id="178" dur="300"/>
                                        <p:tgtEl>
                                          <p:spTgt spid="15"/>
                                        </p:tgtEl>
                                      </p:cBhvr>
                                    </p:animEffect>
                                  </p:childTnLst>
                                </p:cTn>
                              </p:par>
                            </p:childTnLst>
                          </p:cTn>
                        </p:par>
                        <p:par>
                          <p:cTn id="179" fill="hold">
                            <p:stCondLst>
                              <p:cond delay="12400"/>
                            </p:stCondLst>
                            <p:childTnLst>
                              <p:par>
                                <p:cTn id="180" presetID="22" presetClass="entr" presetSubtype="8" fill="hold" nodeType="after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wipe(left)">
                                      <p:cBhvr>
                                        <p:cTn id="182" dur="300"/>
                                        <p:tgtEl>
                                          <p:spTgt spid="49"/>
                                        </p:tgtEl>
                                      </p:cBhvr>
                                    </p:animEffect>
                                  </p:childTnLst>
                                </p:cTn>
                              </p:par>
                            </p:childTnLst>
                          </p:cTn>
                        </p:par>
                        <p:par>
                          <p:cTn id="183" fill="hold">
                            <p:stCondLst>
                              <p:cond delay="12700"/>
                            </p:stCondLst>
                            <p:childTnLst>
                              <p:par>
                                <p:cTn id="184" presetID="22" presetClass="entr" presetSubtype="8" fill="hold" nodeType="afterEffect">
                                  <p:stCondLst>
                                    <p:cond delay="0"/>
                                  </p:stCondLst>
                                  <p:childTnLst>
                                    <p:set>
                                      <p:cBhvr>
                                        <p:cTn id="185" dur="1" fill="hold">
                                          <p:stCondLst>
                                            <p:cond delay="0"/>
                                          </p:stCondLst>
                                        </p:cTn>
                                        <p:tgtEl>
                                          <p:spTgt spid="50"/>
                                        </p:tgtEl>
                                        <p:attrNameLst>
                                          <p:attrName>style.visibility</p:attrName>
                                        </p:attrNameLst>
                                      </p:cBhvr>
                                      <p:to>
                                        <p:strVal val="visible"/>
                                      </p:to>
                                    </p:set>
                                    <p:animEffect transition="in" filter="wipe(left)">
                                      <p:cBhvr>
                                        <p:cTn id="186" dur="300"/>
                                        <p:tgtEl>
                                          <p:spTgt spid="50"/>
                                        </p:tgtEl>
                                      </p:cBhvr>
                                    </p:animEffect>
                                  </p:childTnLst>
                                </p:cTn>
                              </p:par>
                            </p:childTnLst>
                          </p:cTn>
                        </p:par>
                        <p:par>
                          <p:cTn id="187" fill="hold">
                            <p:stCondLst>
                              <p:cond delay="13000"/>
                            </p:stCondLst>
                            <p:childTnLst>
                              <p:par>
                                <p:cTn id="188" presetID="22" presetClass="entr" presetSubtype="8" fill="hold" nodeType="afterEffect">
                                  <p:stCondLst>
                                    <p:cond delay="0"/>
                                  </p:stCondLst>
                                  <p:childTnLst>
                                    <p:set>
                                      <p:cBhvr>
                                        <p:cTn id="189" dur="1" fill="hold">
                                          <p:stCondLst>
                                            <p:cond delay="0"/>
                                          </p:stCondLst>
                                        </p:cTn>
                                        <p:tgtEl>
                                          <p:spTgt spid="51"/>
                                        </p:tgtEl>
                                        <p:attrNameLst>
                                          <p:attrName>style.visibility</p:attrName>
                                        </p:attrNameLst>
                                      </p:cBhvr>
                                      <p:to>
                                        <p:strVal val="visible"/>
                                      </p:to>
                                    </p:set>
                                    <p:animEffect transition="in" filter="wipe(left)">
                                      <p:cBhvr>
                                        <p:cTn id="190" dur="300"/>
                                        <p:tgtEl>
                                          <p:spTgt spid="51"/>
                                        </p:tgtEl>
                                      </p:cBhvr>
                                    </p:animEffect>
                                  </p:childTnLst>
                                </p:cTn>
                              </p:par>
                            </p:childTnLst>
                          </p:cTn>
                        </p:par>
                        <p:par>
                          <p:cTn id="191" fill="hold">
                            <p:stCondLst>
                              <p:cond delay="13300"/>
                            </p:stCondLst>
                            <p:childTnLst>
                              <p:par>
                                <p:cTn id="192" presetID="22" presetClass="entr" presetSubtype="8" fill="hold" nodeType="afterEffect">
                                  <p:stCondLst>
                                    <p:cond delay="0"/>
                                  </p:stCondLst>
                                  <p:childTnLst>
                                    <p:set>
                                      <p:cBhvr>
                                        <p:cTn id="193" dur="1" fill="hold">
                                          <p:stCondLst>
                                            <p:cond delay="0"/>
                                          </p:stCondLst>
                                        </p:cTn>
                                        <p:tgtEl>
                                          <p:spTgt spid="55"/>
                                        </p:tgtEl>
                                        <p:attrNameLst>
                                          <p:attrName>style.visibility</p:attrName>
                                        </p:attrNameLst>
                                      </p:cBhvr>
                                      <p:to>
                                        <p:strVal val="visible"/>
                                      </p:to>
                                    </p:set>
                                    <p:animEffect transition="in" filter="wipe(left)">
                                      <p:cBhvr>
                                        <p:cTn id="194" dur="300"/>
                                        <p:tgtEl>
                                          <p:spTgt spid="55"/>
                                        </p:tgtEl>
                                      </p:cBhvr>
                                    </p:animEffect>
                                  </p:childTnLst>
                                </p:cTn>
                              </p:par>
                            </p:childTnLst>
                          </p:cTn>
                        </p:par>
                        <p:par>
                          <p:cTn id="195" fill="hold">
                            <p:stCondLst>
                              <p:cond delay="13600"/>
                            </p:stCondLst>
                            <p:childTnLst>
                              <p:par>
                                <p:cTn id="196" presetID="22" presetClass="entr" presetSubtype="8" fill="hold" nodeType="afterEffect">
                                  <p:stCondLst>
                                    <p:cond delay="0"/>
                                  </p:stCondLst>
                                  <p:childTnLst>
                                    <p:set>
                                      <p:cBhvr>
                                        <p:cTn id="197" dur="1" fill="hold">
                                          <p:stCondLst>
                                            <p:cond delay="0"/>
                                          </p:stCondLst>
                                        </p:cTn>
                                        <p:tgtEl>
                                          <p:spTgt spid="54"/>
                                        </p:tgtEl>
                                        <p:attrNameLst>
                                          <p:attrName>style.visibility</p:attrName>
                                        </p:attrNameLst>
                                      </p:cBhvr>
                                      <p:to>
                                        <p:strVal val="visible"/>
                                      </p:to>
                                    </p:set>
                                    <p:animEffect transition="in" filter="wipe(left)">
                                      <p:cBhvr>
                                        <p:cTn id="198" dur="300"/>
                                        <p:tgtEl>
                                          <p:spTgt spid="54"/>
                                        </p:tgtEl>
                                      </p:cBhvr>
                                    </p:animEffect>
                                  </p:childTnLst>
                                </p:cTn>
                              </p:par>
                            </p:childTnLst>
                          </p:cTn>
                        </p:par>
                        <p:par>
                          <p:cTn id="199" fill="hold">
                            <p:stCondLst>
                              <p:cond delay="13900"/>
                            </p:stCondLst>
                            <p:childTnLst>
                              <p:par>
                                <p:cTn id="200" presetID="22" presetClass="entr" presetSubtype="8" fill="hold" nodeType="afterEffect">
                                  <p:stCondLst>
                                    <p:cond delay="0"/>
                                  </p:stCondLst>
                                  <p:childTnLst>
                                    <p:set>
                                      <p:cBhvr>
                                        <p:cTn id="201" dur="1" fill="hold">
                                          <p:stCondLst>
                                            <p:cond delay="0"/>
                                          </p:stCondLst>
                                        </p:cTn>
                                        <p:tgtEl>
                                          <p:spTgt spid="56"/>
                                        </p:tgtEl>
                                        <p:attrNameLst>
                                          <p:attrName>style.visibility</p:attrName>
                                        </p:attrNameLst>
                                      </p:cBhvr>
                                      <p:to>
                                        <p:strVal val="visible"/>
                                      </p:to>
                                    </p:set>
                                    <p:animEffect transition="in" filter="wipe(left)">
                                      <p:cBhvr>
                                        <p:cTn id="202" dur="300"/>
                                        <p:tgtEl>
                                          <p:spTgt spid="56"/>
                                        </p:tgtEl>
                                      </p:cBhvr>
                                    </p:animEffect>
                                  </p:childTnLst>
                                </p:cTn>
                              </p:par>
                            </p:childTnLst>
                          </p:cTn>
                        </p:par>
                        <p:par>
                          <p:cTn id="203" fill="hold">
                            <p:stCondLst>
                              <p:cond delay="14200"/>
                            </p:stCondLst>
                            <p:childTnLst>
                              <p:par>
                                <p:cTn id="204" presetID="22" presetClass="entr" presetSubtype="8" fill="hold" nodeType="afterEffect">
                                  <p:stCondLst>
                                    <p:cond delay="0"/>
                                  </p:stCondLst>
                                  <p:childTnLst>
                                    <p:set>
                                      <p:cBhvr>
                                        <p:cTn id="205" dur="1" fill="hold">
                                          <p:stCondLst>
                                            <p:cond delay="0"/>
                                          </p:stCondLst>
                                        </p:cTn>
                                        <p:tgtEl>
                                          <p:spTgt spid="315"/>
                                        </p:tgtEl>
                                        <p:attrNameLst>
                                          <p:attrName>style.visibility</p:attrName>
                                        </p:attrNameLst>
                                      </p:cBhvr>
                                      <p:to>
                                        <p:strVal val="visible"/>
                                      </p:to>
                                    </p:set>
                                    <p:animEffect transition="in" filter="wipe(left)">
                                      <p:cBhvr>
                                        <p:cTn id="206" dur="300"/>
                                        <p:tgtEl>
                                          <p:spTgt spid="315"/>
                                        </p:tgtEl>
                                      </p:cBhvr>
                                    </p:animEffect>
                                  </p:childTnLst>
                                </p:cTn>
                              </p:par>
                            </p:childTnLst>
                          </p:cTn>
                        </p:par>
                        <p:par>
                          <p:cTn id="207" fill="hold">
                            <p:stCondLst>
                              <p:cond delay="14500"/>
                            </p:stCondLst>
                            <p:childTnLst>
                              <p:par>
                                <p:cTn id="208" presetID="22" presetClass="entr" presetSubtype="8" fill="hold" nodeType="afterEffect">
                                  <p:stCondLst>
                                    <p:cond delay="0"/>
                                  </p:stCondLst>
                                  <p:childTnLst>
                                    <p:set>
                                      <p:cBhvr>
                                        <p:cTn id="209" dur="1" fill="hold">
                                          <p:stCondLst>
                                            <p:cond delay="0"/>
                                          </p:stCondLst>
                                        </p:cTn>
                                        <p:tgtEl>
                                          <p:spTgt spid="320"/>
                                        </p:tgtEl>
                                        <p:attrNameLst>
                                          <p:attrName>style.visibility</p:attrName>
                                        </p:attrNameLst>
                                      </p:cBhvr>
                                      <p:to>
                                        <p:strVal val="visible"/>
                                      </p:to>
                                    </p:set>
                                    <p:animEffect transition="in" filter="wipe(left)">
                                      <p:cBhvr>
                                        <p:cTn id="210" dur="300"/>
                                        <p:tgtEl>
                                          <p:spTgt spid="320"/>
                                        </p:tgtEl>
                                      </p:cBhvr>
                                    </p:animEffect>
                                  </p:childTnLst>
                                </p:cTn>
                              </p:par>
                            </p:childTnLst>
                          </p:cTn>
                        </p:par>
                        <p:par>
                          <p:cTn id="211" fill="hold">
                            <p:stCondLst>
                              <p:cond delay="14800"/>
                            </p:stCondLst>
                            <p:childTnLst>
                              <p:par>
                                <p:cTn id="212" presetID="22" presetClass="entr" presetSubtype="8" fill="hold" nodeType="afterEffect">
                                  <p:stCondLst>
                                    <p:cond delay="0"/>
                                  </p:stCondLst>
                                  <p:childTnLst>
                                    <p:set>
                                      <p:cBhvr>
                                        <p:cTn id="213" dur="1" fill="hold">
                                          <p:stCondLst>
                                            <p:cond delay="0"/>
                                          </p:stCondLst>
                                        </p:cTn>
                                        <p:tgtEl>
                                          <p:spTgt spid="321"/>
                                        </p:tgtEl>
                                        <p:attrNameLst>
                                          <p:attrName>style.visibility</p:attrName>
                                        </p:attrNameLst>
                                      </p:cBhvr>
                                      <p:to>
                                        <p:strVal val="visible"/>
                                      </p:to>
                                    </p:set>
                                    <p:animEffect transition="in" filter="wipe(left)">
                                      <p:cBhvr>
                                        <p:cTn id="214" dur="300"/>
                                        <p:tgtEl>
                                          <p:spTgt spid="321"/>
                                        </p:tgtEl>
                                      </p:cBhvr>
                                    </p:animEffect>
                                  </p:childTnLst>
                                </p:cTn>
                              </p:par>
                            </p:childTnLst>
                          </p:cTn>
                        </p:par>
                        <p:par>
                          <p:cTn id="215" fill="hold">
                            <p:stCondLst>
                              <p:cond delay="15100"/>
                            </p:stCondLst>
                            <p:childTnLst>
                              <p:par>
                                <p:cTn id="216" presetID="22" presetClass="entr" presetSubtype="8" fill="hold" nodeType="afterEffect">
                                  <p:stCondLst>
                                    <p:cond delay="0"/>
                                  </p:stCondLst>
                                  <p:childTnLst>
                                    <p:set>
                                      <p:cBhvr>
                                        <p:cTn id="217" dur="1" fill="hold">
                                          <p:stCondLst>
                                            <p:cond delay="0"/>
                                          </p:stCondLst>
                                        </p:cTn>
                                        <p:tgtEl>
                                          <p:spTgt spid="322"/>
                                        </p:tgtEl>
                                        <p:attrNameLst>
                                          <p:attrName>style.visibility</p:attrName>
                                        </p:attrNameLst>
                                      </p:cBhvr>
                                      <p:to>
                                        <p:strVal val="visible"/>
                                      </p:to>
                                    </p:set>
                                    <p:animEffect transition="in" filter="wipe(left)">
                                      <p:cBhvr>
                                        <p:cTn id="218" dur="300"/>
                                        <p:tgtEl>
                                          <p:spTgt spid="322"/>
                                        </p:tgtEl>
                                      </p:cBhvr>
                                    </p:animEffect>
                                  </p:childTnLst>
                                </p:cTn>
                              </p:par>
                            </p:childTnLst>
                          </p:cTn>
                        </p:par>
                        <p:par>
                          <p:cTn id="219" fill="hold">
                            <p:stCondLst>
                              <p:cond delay="15400"/>
                            </p:stCondLst>
                            <p:childTnLst>
                              <p:par>
                                <p:cTn id="220" presetID="22" presetClass="entr" presetSubtype="8" fill="hold" nodeType="afterEffect">
                                  <p:stCondLst>
                                    <p:cond delay="0"/>
                                  </p:stCondLst>
                                  <p:childTnLst>
                                    <p:set>
                                      <p:cBhvr>
                                        <p:cTn id="221" dur="1" fill="hold">
                                          <p:stCondLst>
                                            <p:cond delay="0"/>
                                          </p:stCondLst>
                                        </p:cTn>
                                        <p:tgtEl>
                                          <p:spTgt spid="326"/>
                                        </p:tgtEl>
                                        <p:attrNameLst>
                                          <p:attrName>style.visibility</p:attrName>
                                        </p:attrNameLst>
                                      </p:cBhvr>
                                      <p:to>
                                        <p:strVal val="visible"/>
                                      </p:to>
                                    </p:set>
                                    <p:animEffect transition="in" filter="wipe(left)">
                                      <p:cBhvr>
                                        <p:cTn id="222" dur="300"/>
                                        <p:tgtEl>
                                          <p:spTgt spid="326"/>
                                        </p:tgtEl>
                                      </p:cBhvr>
                                    </p:animEffect>
                                  </p:childTnLst>
                                </p:cTn>
                              </p:par>
                            </p:childTnLst>
                          </p:cTn>
                        </p:par>
                        <p:par>
                          <p:cTn id="223" fill="hold">
                            <p:stCondLst>
                              <p:cond delay="15700"/>
                            </p:stCondLst>
                            <p:childTnLst>
                              <p:par>
                                <p:cTn id="224" presetID="22" presetClass="entr" presetSubtype="8" fill="hold" nodeType="afterEffect">
                                  <p:stCondLst>
                                    <p:cond delay="0"/>
                                  </p:stCondLst>
                                  <p:childTnLst>
                                    <p:set>
                                      <p:cBhvr>
                                        <p:cTn id="225" dur="1" fill="hold">
                                          <p:stCondLst>
                                            <p:cond delay="0"/>
                                          </p:stCondLst>
                                        </p:cTn>
                                        <p:tgtEl>
                                          <p:spTgt spid="325"/>
                                        </p:tgtEl>
                                        <p:attrNameLst>
                                          <p:attrName>style.visibility</p:attrName>
                                        </p:attrNameLst>
                                      </p:cBhvr>
                                      <p:to>
                                        <p:strVal val="visible"/>
                                      </p:to>
                                    </p:set>
                                    <p:animEffect transition="in" filter="wipe(left)">
                                      <p:cBhvr>
                                        <p:cTn id="226" dur="300"/>
                                        <p:tgtEl>
                                          <p:spTgt spid="325"/>
                                        </p:tgtEl>
                                      </p:cBhvr>
                                    </p:animEffect>
                                  </p:childTnLst>
                                </p:cTn>
                              </p:par>
                            </p:childTnLst>
                          </p:cTn>
                        </p:par>
                        <p:par>
                          <p:cTn id="227" fill="hold">
                            <p:stCondLst>
                              <p:cond delay="16000"/>
                            </p:stCondLst>
                            <p:childTnLst>
                              <p:par>
                                <p:cTn id="228" presetID="22" presetClass="entr" presetSubtype="8" fill="hold" nodeType="afterEffect">
                                  <p:stCondLst>
                                    <p:cond delay="0"/>
                                  </p:stCondLst>
                                  <p:childTnLst>
                                    <p:set>
                                      <p:cBhvr>
                                        <p:cTn id="229" dur="1" fill="hold">
                                          <p:stCondLst>
                                            <p:cond delay="0"/>
                                          </p:stCondLst>
                                        </p:cTn>
                                        <p:tgtEl>
                                          <p:spTgt spid="324"/>
                                        </p:tgtEl>
                                        <p:attrNameLst>
                                          <p:attrName>style.visibility</p:attrName>
                                        </p:attrNameLst>
                                      </p:cBhvr>
                                      <p:to>
                                        <p:strVal val="visible"/>
                                      </p:to>
                                    </p:set>
                                    <p:animEffect transition="in" filter="wipe(left)">
                                      <p:cBhvr>
                                        <p:cTn id="230" dur="300"/>
                                        <p:tgtEl>
                                          <p:spTgt spid="324"/>
                                        </p:tgtEl>
                                      </p:cBhvr>
                                    </p:animEffect>
                                  </p:childTnLst>
                                </p:cTn>
                              </p:par>
                            </p:childTnLst>
                          </p:cTn>
                        </p:par>
                        <p:par>
                          <p:cTn id="231" fill="hold">
                            <p:stCondLst>
                              <p:cond delay="16300"/>
                            </p:stCondLst>
                            <p:childTnLst>
                              <p:par>
                                <p:cTn id="232" presetID="22" presetClass="entr" presetSubtype="8" fill="hold" nodeType="afterEffect">
                                  <p:stCondLst>
                                    <p:cond delay="0"/>
                                  </p:stCondLst>
                                  <p:childTnLst>
                                    <p:set>
                                      <p:cBhvr>
                                        <p:cTn id="233" dur="1" fill="hold">
                                          <p:stCondLst>
                                            <p:cond delay="0"/>
                                          </p:stCondLst>
                                        </p:cTn>
                                        <p:tgtEl>
                                          <p:spTgt spid="82"/>
                                        </p:tgtEl>
                                        <p:attrNameLst>
                                          <p:attrName>style.visibility</p:attrName>
                                        </p:attrNameLst>
                                      </p:cBhvr>
                                      <p:to>
                                        <p:strVal val="visible"/>
                                      </p:to>
                                    </p:set>
                                    <p:animEffect transition="in" filter="wipe(left)">
                                      <p:cBhvr>
                                        <p:cTn id="234" dur="300"/>
                                        <p:tgtEl>
                                          <p:spTgt spid="82"/>
                                        </p:tgtEl>
                                      </p:cBhvr>
                                    </p:animEffect>
                                  </p:childTnLst>
                                </p:cTn>
                              </p:par>
                            </p:childTnLst>
                          </p:cTn>
                        </p:par>
                        <p:par>
                          <p:cTn id="235" fill="hold">
                            <p:stCondLst>
                              <p:cond delay="16600"/>
                            </p:stCondLst>
                            <p:childTnLst>
                              <p:par>
                                <p:cTn id="236" presetID="22" presetClass="entr" presetSubtype="8" fill="hold" nodeType="afterEffect">
                                  <p:stCondLst>
                                    <p:cond delay="0"/>
                                  </p:stCondLst>
                                  <p:childTnLst>
                                    <p:set>
                                      <p:cBhvr>
                                        <p:cTn id="237" dur="1" fill="hold">
                                          <p:stCondLst>
                                            <p:cond delay="0"/>
                                          </p:stCondLst>
                                        </p:cTn>
                                        <p:tgtEl>
                                          <p:spTgt spid="84"/>
                                        </p:tgtEl>
                                        <p:attrNameLst>
                                          <p:attrName>style.visibility</p:attrName>
                                        </p:attrNameLst>
                                      </p:cBhvr>
                                      <p:to>
                                        <p:strVal val="visible"/>
                                      </p:to>
                                    </p:set>
                                    <p:animEffect transition="in" filter="wipe(left)">
                                      <p:cBhvr>
                                        <p:cTn id="238" dur="300"/>
                                        <p:tgtEl>
                                          <p:spTgt spid="84"/>
                                        </p:tgtEl>
                                      </p:cBhvr>
                                    </p:animEffect>
                                  </p:childTnLst>
                                </p:cTn>
                              </p:par>
                            </p:childTnLst>
                          </p:cTn>
                        </p:par>
                        <p:par>
                          <p:cTn id="239" fill="hold">
                            <p:stCondLst>
                              <p:cond delay="16900"/>
                            </p:stCondLst>
                            <p:childTnLst>
                              <p:par>
                                <p:cTn id="240" presetID="22" presetClass="entr" presetSubtype="8" fill="hold" nodeType="afterEffect">
                                  <p:stCondLst>
                                    <p:cond delay="0"/>
                                  </p:stCondLst>
                                  <p:childTnLst>
                                    <p:set>
                                      <p:cBhvr>
                                        <p:cTn id="241" dur="1" fill="hold">
                                          <p:stCondLst>
                                            <p:cond delay="0"/>
                                          </p:stCondLst>
                                        </p:cTn>
                                        <p:tgtEl>
                                          <p:spTgt spid="83"/>
                                        </p:tgtEl>
                                        <p:attrNameLst>
                                          <p:attrName>style.visibility</p:attrName>
                                        </p:attrNameLst>
                                      </p:cBhvr>
                                      <p:to>
                                        <p:strVal val="visible"/>
                                      </p:to>
                                    </p:set>
                                    <p:animEffect transition="in" filter="wipe(left)">
                                      <p:cBhvr>
                                        <p:cTn id="242" dur="300"/>
                                        <p:tgtEl>
                                          <p:spTgt spid="83"/>
                                        </p:tgtEl>
                                      </p:cBhvr>
                                    </p:animEffect>
                                  </p:childTnLst>
                                </p:cTn>
                              </p:par>
                            </p:childTnLst>
                          </p:cTn>
                        </p:par>
                        <p:par>
                          <p:cTn id="243" fill="hold">
                            <p:stCondLst>
                              <p:cond delay="17200"/>
                            </p:stCondLst>
                            <p:childTnLst>
                              <p:par>
                                <p:cTn id="244" presetID="22" presetClass="entr" presetSubtype="8" fill="hold" nodeType="after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wipe(left)">
                                      <p:cBhvr>
                                        <p:cTn id="246" dur="300"/>
                                        <p:tgtEl>
                                          <p:spTgt spid="86"/>
                                        </p:tgtEl>
                                      </p:cBhvr>
                                    </p:animEffect>
                                  </p:childTnLst>
                                </p:cTn>
                              </p:par>
                            </p:childTnLst>
                          </p:cTn>
                        </p:par>
                        <p:par>
                          <p:cTn id="247" fill="hold">
                            <p:stCondLst>
                              <p:cond delay="17500"/>
                            </p:stCondLst>
                            <p:childTnLst>
                              <p:par>
                                <p:cTn id="248" presetID="22" presetClass="entr" presetSubtype="8" fill="hold" nodeType="afterEffect">
                                  <p:stCondLst>
                                    <p:cond delay="0"/>
                                  </p:stCondLst>
                                  <p:childTnLst>
                                    <p:set>
                                      <p:cBhvr>
                                        <p:cTn id="249" dur="1" fill="hold">
                                          <p:stCondLst>
                                            <p:cond delay="0"/>
                                          </p:stCondLst>
                                        </p:cTn>
                                        <p:tgtEl>
                                          <p:spTgt spid="89"/>
                                        </p:tgtEl>
                                        <p:attrNameLst>
                                          <p:attrName>style.visibility</p:attrName>
                                        </p:attrNameLst>
                                      </p:cBhvr>
                                      <p:to>
                                        <p:strVal val="visible"/>
                                      </p:to>
                                    </p:set>
                                    <p:animEffect transition="in" filter="wipe(left)">
                                      <p:cBhvr>
                                        <p:cTn id="250" dur="300"/>
                                        <p:tgtEl>
                                          <p:spTgt spid="89"/>
                                        </p:tgtEl>
                                      </p:cBhvr>
                                    </p:animEffect>
                                  </p:childTnLst>
                                </p:cTn>
                              </p:par>
                            </p:childTnLst>
                          </p:cTn>
                        </p:par>
                        <p:par>
                          <p:cTn id="251" fill="hold">
                            <p:stCondLst>
                              <p:cond delay="17800"/>
                            </p:stCondLst>
                            <p:childTnLst>
                              <p:par>
                                <p:cTn id="252" presetID="22" presetClass="entr" presetSubtype="8" fill="hold" nodeType="afterEffect">
                                  <p:stCondLst>
                                    <p:cond delay="0"/>
                                  </p:stCondLst>
                                  <p:childTnLst>
                                    <p:set>
                                      <p:cBhvr>
                                        <p:cTn id="253" dur="1" fill="hold">
                                          <p:stCondLst>
                                            <p:cond delay="0"/>
                                          </p:stCondLst>
                                        </p:cTn>
                                        <p:tgtEl>
                                          <p:spTgt spid="91"/>
                                        </p:tgtEl>
                                        <p:attrNameLst>
                                          <p:attrName>style.visibility</p:attrName>
                                        </p:attrNameLst>
                                      </p:cBhvr>
                                      <p:to>
                                        <p:strVal val="visible"/>
                                      </p:to>
                                    </p:set>
                                    <p:animEffect transition="in" filter="wipe(left)">
                                      <p:cBhvr>
                                        <p:cTn id="254" dur="300"/>
                                        <p:tgtEl>
                                          <p:spTgt spid="91"/>
                                        </p:tgtEl>
                                      </p:cBhvr>
                                    </p:animEffect>
                                  </p:childTnLst>
                                </p:cTn>
                              </p:par>
                            </p:childTnLst>
                          </p:cTn>
                        </p:par>
                        <p:par>
                          <p:cTn id="255" fill="hold">
                            <p:stCondLst>
                              <p:cond delay="18100"/>
                            </p:stCondLst>
                            <p:childTnLst>
                              <p:par>
                                <p:cTn id="256" presetID="22" presetClass="entr" presetSubtype="8" fill="hold" nodeType="afterEffect">
                                  <p:stCondLst>
                                    <p:cond delay="0"/>
                                  </p:stCondLst>
                                  <p:childTnLst>
                                    <p:set>
                                      <p:cBhvr>
                                        <p:cTn id="257" dur="1" fill="hold">
                                          <p:stCondLst>
                                            <p:cond delay="0"/>
                                          </p:stCondLst>
                                        </p:cTn>
                                        <p:tgtEl>
                                          <p:spTgt spid="90"/>
                                        </p:tgtEl>
                                        <p:attrNameLst>
                                          <p:attrName>style.visibility</p:attrName>
                                        </p:attrNameLst>
                                      </p:cBhvr>
                                      <p:to>
                                        <p:strVal val="visible"/>
                                      </p:to>
                                    </p:set>
                                    <p:animEffect transition="in" filter="wipe(left)">
                                      <p:cBhvr>
                                        <p:cTn id="258" dur="300"/>
                                        <p:tgtEl>
                                          <p:spTgt spid="90"/>
                                        </p:tgtEl>
                                      </p:cBhvr>
                                    </p:animEffect>
                                  </p:childTnLst>
                                </p:cTn>
                              </p:par>
                            </p:childTnLst>
                          </p:cTn>
                        </p:par>
                        <p:par>
                          <p:cTn id="259" fill="hold">
                            <p:stCondLst>
                              <p:cond delay="18400"/>
                            </p:stCondLst>
                            <p:childTnLst>
                              <p:par>
                                <p:cTn id="260" presetID="22" presetClass="entr" presetSubtype="8" fill="hold" nodeType="afterEffect">
                                  <p:stCondLst>
                                    <p:cond delay="0"/>
                                  </p:stCondLst>
                                  <p:childTnLst>
                                    <p:set>
                                      <p:cBhvr>
                                        <p:cTn id="261" dur="1" fill="hold">
                                          <p:stCondLst>
                                            <p:cond delay="0"/>
                                          </p:stCondLst>
                                        </p:cTn>
                                        <p:tgtEl>
                                          <p:spTgt spid="92"/>
                                        </p:tgtEl>
                                        <p:attrNameLst>
                                          <p:attrName>style.visibility</p:attrName>
                                        </p:attrNameLst>
                                      </p:cBhvr>
                                      <p:to>
                                        <p:strVal val="visible"/>
                                      </p:to>
                                    </p:set>
                                    <p:animEffect transition="in" filter="wipe(left)">
                                      <p:cBhvr>
                                        <p:cTn id="262" dur="300"/>
                                        <p:tgtEl>
                                          <p:spTgt spid="92"/>
                                        </p:tgtEl>
                                      </p:cBhvr>
                                    </p:animEffect>
                                  </p:childTnLst>
                                </p:cTn>
                              </p:par>
                            </p:childTnLst>
                          </p:cTn>
                        </p:par>
                        <p:par>
                          <p:cTn id="263" fill="hold">
                            <p:stCondLst>
                              <p:cond delay="18700"/>
                            </p:stCondLst>
                            <p:childTnLst>
                              <p:par>
                                <p:cTn id="264" presetID="22" presetClass="entr" presetSubtype="8" fill="hold" nodeType="afterEffect">
                                  <p:stCondLst>
                                    <p:cond delay="0"/>
                                  </p:stCondLst>
                                  <p:childTnLst>
                                    <p:set>
                                      <p:cBhvr>
                                        <p:cTn id="265" dur="1" fill="hold">
                                          <p:stCondLst>
                                            <p:cond delay="0"/>
                                          </p:stCondLst>
                                        </p:cTn>
                                        <p:tgtEl>
                                          <p:spTgt spid="96"/>
                                        </p:tgtEl>
                                        <p:attrNameLst>
                                          <p:attrName>style.visibility</p:attrName>
                                        </p:attrNameLst>
                                      </p:cBhvr>
                                      <p:to>
                                        <p:strVal val="visible"/>
                                      </p:to>
                                    </p:set>
                                    <p:animEffect transition="in" filter="wipe(left)">
                                      <p:cBhvr>
                                        <p:cTn id="266" dur="300"/>
                                        <p:tgtEl>
                                          <p:spTgt spid="96"/>
                                        </p:tgtEl>
                                      </p:cBhvr>
                                    </p:animEffect>
                                  </p:childTnLst>
                                </p:cTn>
                              </p:par>
                            </p:childTnLst>
                          </p:cTn>
                        </p:par>
                        <p:par>
                          <p:cTn id="267" fill="hold">
                            <p:stCondLst>
                              <p:cond delay="19000"/>
                            </p:stCondLst>
                            <p:childTnLst>
                              <p:par>
                                <p:cTn id="268" presetID="22" presetClass="entr" presetSubtype="8" fill="hold" nodeType="afterEffect">
                                  <p:stCondLst>
                                    <p:cond delay="0"/>
                                  </p:stCondLst>
                                  <p:childTnLst>
                                    <p:set>
                                      <p:cBhvr>
                                        <p:cTn id="269" dur="1" fill="hold">
                                          <p:stCondLst>
                                            <p:cond delay="0"/>
                                          </p:stCondLst>
                                        </p:cTn>
                                        <p:tgtEl>
                                          <p:spTgt spid="97"/>
                                        </p:tgtEl>
                                        <p:attrNameLst>
                                          <p:attrName>style.visibility</p:attrName>
                                        </p:attrNameLst>
                                      </p:cBhvr>
                                      <p:to>
                                        <p:strVal val="visible"/>
                                      </p:to>
                                    </p:set>
                                    <p:animEffect transition="in" filter="wipe(left)">
                                      <p:cBhvr>
                                        <p:cTn id="270" dur="300"/>
                                        <p:tgtEl>
                                          <p:spTgt spid="97"/>
                                        </p:tgtEl>
                                      </p:cBhvr>
                                    </p:animEffect>
                                  </p:childTnLst>
                                </p:cTn>
                              </p:par>
                            </p:childTnLst>
                          </p:cTn>
                        </p:par>
                        <p:par>
                          <p:cTn id="271" fill="hold">
                            <p:stCondLst>
                              <p:cond delay="19300"/>
                            </p:stCondLst>
                            <p:childTnLst>
                              <p:par>
                                <p:cTn id="272" presetID="22" presetClass="entr" presetSubtype="8" fill="hold" nodeType="afterEffect">
                                  <p:stCondLst>
                                    <p:cond delay="0"/>
                                  </p:stCondLst>
                                  <p:childTnLst>
                                    <p:set>
                                      <p:cBhvr>
                                        <p:cTn id="273" dur="1" fill="hold">
                                          <p:stCondLst>
                                            <p:cond delay="0"/>
                                          </p:stCondLst>
                                        </p:cTn>
                                        <p:tgtEl>
                                          <p:spTgt spid="94"/>
                                        </p:tgtEl>
                                        <p:attrNameLst>
                                          <p:attrName>style.visibility</p:attrName>
                                        </p:attrNameLst>
                                      </p:cBhvr>
                                      <p:to>
                                        <p:strVal val="visible"/>
                                      </p:to>
                                    </p:set>
                                    <p:animEffect transition="in" filter="wipe(left)">
                                      <p:cBhvr>
                                        <p:cTn id="274" dur="300"/>
                                        <p:tgtEl>
                                          <p:spTgt spid="94"/>
                                        </p:tgtEl>
                                      </p:cBhvr>
                                    </p:animEffect>
                                  </p:childTnLst>
                                </p:cTn>
                              </p:par>
                            </p:childTnLst>
                          </p:cTn>
                        </p:par>
                      </p:childTnLst>
                    </p:cTn>
                  </p:par>
                  <p:par>
                    <p:cTn id="275" fill="hold">
                      <p:stCondLst>
                        <p:cond delay="indefinite"/>
                      </p:stCondLst>
                      <p:childTnLst>
                        <p:par>
                          <p:cTn id="276" fill="hold">
                            <p:stCondLst>
                              <p:cond delay="0"/>
                            </p:stCondLst>
                            <p:childTnLst>
                              <p:par>
                                <p:cTn id="277" presetID="3" presetClass="exit" presetSubtype="10" fill="hold" nodeType="clickEffect">
                                  <p:stCondLst>
                                    <p:cond delay="0"/>
                                  </p:stCondLst>
                                  <p:childTnLst>
                                    <p:animEffect transition="out" filter="blinds(horizontal)">
                                      <p:cBhvr>
                                        <p:cTn id="278" dur="500"/>
                                        <p:tgtEl>
                                          <p:spTgt spid="42"/>
                                        </p:tgtEl>
                                      </p:cBhvr>
                                    </p:animEffect>
                                    <p:set>
                                      <p:cBhvr>
                                        <p:cTn id="279" dur="1" fill="hold">
                                          <p:stCondLst>
                                            <p:cond delay="499"/>
                                          </p:stCondLst>
                                        </p:cTn>
                                        <p:tgtEl>
                                          <p:spTgt spid="42"/>
                                        </p:tgtEl>
                                        <p:attrNameLst>
                                          <p:attrName>style.visibility</p:attrName>
                                        </p:attrNameLst>
                                      </p:cBhvr>
                                      <p:to>
                                        <p:strVal val="hidden"/>
                                      </p:to>
                                    </p:set>
                                  </p:childTnLst>
                                </p:cTn>
                              </p:par>
                              <p:par>
                                <p:cTn id="280" presetID="3" presetClass="exit" presetSubtype="10" fill="hold" grpId="2" nodeType="withEffect">
                                  <p:stCondLst>
                                    <p:cond delay="0"/>
                                  </p:stCondLst>
                                  <p:childTnLst>
                                    <p:animEffect transition="out" filter="blinds(horizontal)">
                                      <p:cBhvr>
                                        <p:cTn id="281" dur="500"/>
                                        <p:tgtEl>
                                          <p:spTgt spid="207"/>
                                        </p:tgtEl>
                                      </p:cBhvr>
                                    </p:animEffect>
                                    <p:set>
                                      <p:cBhvr>
                                        <p:cTn id="282" dur="1" fill="hold">
                                          <p:stCondLst>
                                            <p:cond delay="499"/>
                                          </p:stCondLst>
                                        </p:cTn>
                                        <p:tgtEl>
                                          <p:spTgt spid="207"/>
                                        </p:tgtEl>
                                        <p:attrNameLst>
                                          <p:attrName>style.visibility</p:attrName>
                                        </p:attrNameLst>
                                      </p:cBhvr>
                                      <p:to>
                                        <p:strVal val="hidden"/>
                                      </p:to>
                                    </p:set>
                                  </p:childTnLst>
                                </p:cTn>
                              </p:par>
                              <p:par>
                                <p:cTn id="283" presetID="49" presetClass="path" presetSubtype="0" accel="50000" decel="50000" fill="hold" grpId="1" nodeType="withEffect">
                                  <p:stCondLst>
                                    <p:cond delay="0"/>
                                  </p:stCondLst>
                                  <p:childTnLst>
                                    <p:animMotion origin="layout" path="M -0.00156 -0.00254 L -0.24514 0.13506 " pathEditMode="relative" rAng="0" ptsTypes="AA">
                                      <p:cBhvr>
                                        <p:cTn id="284" dur="2000" fill="hold"/>
                                        <p:tgtEl>
                                          <p:spTgt spid="213"/>
                                        </p:tgtEl>
                                        <p:attrNameLst>
                                          <p:attrName>ppt_x</p:attrName>
                                          <p:attrName>ppt_y</p:attrName>
                                        </p:attrNameLst>
                                      </p:cBhvr>
                                      <p:rCtr x="-12200" y="6900"/>
                                    </p:animMotion>
                                  </p:childTnLst>
                                </p:cTn>
                              </p:par>
                            </p:childTnLst>
                          </p:cTn>
                        </p:par>
                        <p:par>
                          <p:cTn id="285" fill="hold">
                            <p:stCondLst>
                              <p:cond delay="2000"/>
                            </p:stCondLst>
                            <p:childTnLst>
                              <p:par>
                                <p:cTn id="286" presetID="10" presetClass="exit" presetSubtype="0" fill="hold" grpId="0" nodeType="afterEffect">
                                  <p:stCondLst>
                                    <p:cond delay="0"/>
                                  </p:stCondLst>
                                  <p:childTnLst>
                                    <p:animEffect transition="out" filter="fade">
                                      <p:cBhvr>
                                        <p:cTn id="287" dur="2000"/>
                                        <p:tgtEl>
                                          <p:spTgt spid="72"/>
                                        </p:tgtEl>
                                      </p:cBhvr>
                                    </p:animEffect>
                                    <p:set>
                                      <p:cBhvr>
                                        <p:cTn id="288" dur="1" fill="hold">
                                          <p:stCondLst>
                                            <p:cond delay="1999"/>
                                          </p:stCondLst>
                                        </p:cTn>
                                        <p:tgtEl>
                                          <p:spTgt spid="72"/>
                                        </p:tgtEl>
                                        <p:attrNameLst>
                                          <p:attrName>style.visibility</p:attrName>
                                        </p:attrNameLst>
                                      </p:cBhvr>
                                      <p:to>
                                        <p:strVal val="hidden"/>
                                      </p:to>
                                    </p:set>
                                  </p:childTnLst>
                                </p:cTn>
                              </p:par>
                              <p:par>
                                <p:cTn id="289" presetID="10" presetClass="exit" presetSubtype="0" fill="hold" grpId="0" nodeType="withEffect">
                                  <p:stCondLst>
                                    <p:cond delay="0"/>
                                  </p:stCondLst>
                                  <p:childTnLst>
                                    <p:animEffect transition="out" filter="fade">
                                      <p:cBhvr>
                                        <p:cTn id="290" dur="2000"/>
                                        <p:tgtEl>
                                          <p:spTgt spid="71"/>
                                        </p:tgtEl>
                                      </p:cBhvr>
                                    </p:animEffect>
                                    <p:set>
                                      <p:cBhvr>
                                        <p:cTn id="291" dur="1" fill="hold">
                                          <p:stCondLst>
                                            <p:cond delay="1999"/>
                                          </p:stCondLst>
                                        </p:cTn>
                                        <p:tgtEl>
                                          <p:spTgt spid="71"/>
                                        </p:tgtEl>
                                        <p:attrNameLst>
                                          <p:attrName>style.visibility</p:attrName>
                                        </p:attrNameLst>
                                      </p:cBhvr>
                                      <p:to>
                                        <p:strVal val="hidden"/>
                                      </p:to>
                                    </p:set>
                                  </p:childTnLst>
                                </p:cTn>
                              </p:par>
                              <p:par>
                                <p:cTn id="292" presetID="10" presetClass="exit" presetSubtype="0" fill="hold" nodeType="withEffect">
                                  <p:stCondLst>
                                    <p:cond delay="0"/>
                                  </p:stCondLst>
                                  <p:childTnLst>
                                    <p:animEffect transition="out" filter="fade">
                                      <p:cBhvr>
                                        <p:cTn id="293" dur="2000"/>
                                        <p:tgtEl>
                                          <p:spTgt spid="13"/>
                                        </p:tgtEl>
                                      </p:cBhvr>
                                    </p:animEffect>
                                    <p:set>
                                      <p:cBhvr>
                                        <p:cTn id="294" dur="1" fill="hold">
                                          <p:stCondLst>
                                            <p:cond delay="1999"/>
                                          </p:stCondLst>
                                        </p:cTn>
                                        <p:tgtEl>
                                          <p:spTgt spid="13"/>
                                        </p:tgtEl>
                                        <p:attrNameLst>
                                          <p:attrName>style.visibility</p:attrName>
                                        </p:attrNameLst>
                                      </p:cBhvr>
                                      <p:to>
                                        <p:strVal val="hidden"/>
                                      </p:to>
                                    </p:set>
                                  </p:childTnLst>
                                </p:cTn>
                              </p:par>
                            </p:childTnLst>
                          </p:cTn>
                        </p:par>
                        <p:par>
                          <p:cTn id="295" fill="hold">
                            <p:stCondLst>
                              <p:cond delay="4000"/>
                            </p:stCondLst>
                            <p:childTnLst>
                              <p:par>
                                <p:cTn id="296" presetID="22" presetClass="entr" presetSubtype="2" fill="hold" nodeType="afterEffect">
                                  <p:stCondLst>
                                    <p:cond delay="0"/>
                                  </p:stCondLst>
                                  <p:childTnLst>
                                    <p:set>
                                      <p:cBhvr>
                                        <p:cTn id="297" dur="1" fill="hold">
                                          <p:stCondLst>
                                            <p:cond delay="0"/>
                                          </p:stCondLst>
                                        </p:cTn>
                                        <p:tgtEl>
                                          <p:spTgt spid="18"/>
                                        </p:tgtEl>
                                        <p:attrNameLst>
                                          <p:attrName>style.visibility</p:attrName>
                                        </p:attrNameLst>
                                      </p:cBhvr>
                                      <p:to>
                                        <p:strVal val="visible"/>
                                      </p:to>
                                    </p:set>
                                    <p:animEffect transition="in" filter="wipe(right)">
                                      <p:cBhvr>
                                        <p:cTn id="298" dur="300"/>
                                        <p:tgtEl>
                                          <p:spTgt spid="18"/>
                                        </p:tgtEl>
                                      </p:cBhvr>
                                    </p:animEffect>
                                  </p:childTnLst>
                                </p:cTn>
                              </p:par>
                            </p:childTnLst>
                          </p:cTn>
                        </p:par>
                      </p:childTnLst>
                    </p:cTn>
                  </p:par>
                  <p:par>
                    <p:cTn id="299" fill="hold">
                      <p:stCondLst>
                        <p:cond delay="indefinite"/>
                      </p:stCondLst>
                      <p:childTnLst>
                        <p:par>
                          <p:cTn id="300" fill="hold">
                            <p:stCondLst>
                              <p:cond delay="0"/>
                            </p:stCondLst>
                            <p:childTnLst>
                              <p:par>
                                <p:cTn id="301" presetID="3" presetClass="exit" presetSubtype="10" fill="hold" nodeType="clickEffect">
                                  <p:stCondLst>
                                    <p:cond delay="0"/>
                                  </p:stCondLst>
                                  <p:childTnLst>
                                    <p:animEffect transition="out" filter="blinds(horizontal)">
                                      <p:cBhvr>
                                        <p:cTn id="302" dur="500"/>
                                        <p:tgtEl>
                                          <p:spTgt spid="11"/>
                                        </p:tgtEl>
                                      </p:cBhvr>
                                    </p:animEffect>
                                    <p:set>
                                      <p:cBhvr>
                                        <p:cTn id="303" dur="1" fill="hold">
                                          <p:stCondLst>
                                            <p:cond delay="499"/>
                                          </p:stCondLst>
                                        </p:cTn>
                                        <p:tgtEl>
                                          <p:spTgt spid="11"/>
                                        </p:tgtEl>
                                        <p:attrNameLst>
                                          <p:attrName>style.visibility</p:attrName>
                                        </p:attrNameLst>
                                      </p:cBhvr>
                                      <p:to>
                                        <p:strVal val="hidden"/>
                                      </p:to>
                                    </p:set>
                                  </p:childTnLst>
                                </p:cTn>
                              </p:par>
                              <p:par>
                                <p:cTn id="304" presetID="3" presetClass="exit" presetSubtype="10" fill="hold" nodeType="withEffect">
                                  <p:stCondLst>
                                    <p:cond delay="0"/>
                                  </p:stCondLst>
                                  <p:childTnLst>
                                    <p:animEffect transition="out" filter="blinds(horizontal)">
                                      <p:cBhvr>
                                        <p:cTn id="305" dur="500"/>
                                        <p:tgtEl>
                                          <p:spTgt spid="24"/>
                                        </p:tgtEl>
                                      </p:cBhvr>
                                    </p:animEffect>
                                    <p:set>
                                      <p:cBhvr>
                                        <p:cTn id="306" dur="1" fill="hold">
                                          <p:stCondLst>
                                            <p:cond delay="499"/>
                                          </p:stCondLst>
                                        </p:cTn>
                                        <p:tgtEl>
                                          <p:spTgt spid="24"/>
                                        </p:tgtEl>
                                        <p:attrNameLst>
                                          <p:attrName>style.visibility</p:attrName>
                                        </p:attrNameLst>
                                      </p:cBhvr>
                                      <p:to>
                                        <p:strVal val="hidden"/>
                                      </p:to>
                                    </p:set>
                                  </p:childTnLst>
                                </p:cTn>
                              </p:par>
                              <p:par>
                                <p:cTn id="307" presetID="3" presetClass="exit" presetSubtype="10" fill="hold" nodeType="withEffect">
                                  <p:stCondLst>
                                    <p:cond delay="0"/>
                                  </p:stCondLst>
                                  <p:childTnLst>
                                    <p:animEffect transition="out" filter="blinds(horizontal)">
                                      <p:cBhvr>
                                        <p:cTn id="308" dur="500"/>
                                        <p:tgtEl>
                                          <p:spTgt spid="26"/>
                                        </p:tgtEl>
                                      </p:cBhvr>
                                    </p:animEffect>
                                    <p:set>
                                      <p:cBhvr>
                                        <p:cTn id="309" dur="1" fill="hold">
                                          <p:stCondLst>
                                            <p:cond delay="499"/>
                                          </p:stCondLst>
                                        </p:cTn>
                                        <p:tgtEl>
                                          <p:spTgt spid="26"/>
                                        </p:tgtEl>
                                        <p:attrNameLst>
                                          <p:attrName>style.visibility</p:attrName>
                                        </p:attrNameLst>
                                      </p:cBhvr>
                                      <p:to>
                                        <p:strVal val="hidden"/>
                                      </p:to>
                                    </p:set>
                                  </p:childTnLst>
                                </p:cTn>
                              </p:par>
                              <p:par>
                                <p:cTn id="310" presetID="3" presetClass="exit" presetSubtype="10" fill="hold" nodeType="withEffect">
                                  <p:stCondLst>
                                    <p:cond delay="0"/>
                                  </p:stCondLst>
                                  <p:childTnLst>
                                    <p:animEffect transition="out" filter="blinds(horizontal)">
                                      <p:cBhvr>
                                        <p:cTn id="311" dur="500"/>
                                        <p:tgtEl>
                                          <p:spTgt spid="28"/>
                                        </p:tgtEl>
                                      </p:cBhvr>
                                    </p:animEffect>
                                    <p:set>
                                      <p:cBhvr>
                                        <p:cTn id="312" dur="1" fill="hold">
                                          <p:stCondLst>
                                            <p:cond delay="499"/>
                                          </p:stCondLst>
                                        </p:cTn>
                                        <p:tgtEl>
                                          <p:spTgt spid="28"/>
                                        </p:tgtEl>
                                        <p:attrNameLst>
                                          <p:attrName>style.visibility</p:attrName>
                                        </p:attrNameLst>
                                      </p:cBhvr>
                                      <p:to>
                                        <p:strVal val="hidden"/>
                                      </p:to>
                                    </p:set>
                                  </p:childTnLst>
                                </p:cTn>
                              </p:par>
                              <p:par>
                                <p:cTn id="313" presetID="3" presetClass="exit" presetSubtype="10" fill="hold" nodeType="withEffect">
                                  <p:stCondLst>
                                    <p:cond delay="0"/>
                                  </p:stCondLst>
                                  <p:childTnLst>
                                    <p:animEffect transition="out" filter="blinds(horizontal)">
                                      <p:cBhvr>
                                        <p:cTn id="314" dur="500"/>
                                        <p:tgtEl>
                                          <p:spTgt spid="32"/>
                                        </p:tgtEl>
                                      </p:cBhvr>
                                    </p:animEffect>
                                    <p:set>
                                      <p:cBhvr>
                                        <p:cTn id="315" dur="1" fill="hold">
                                          <p:stCondLst>
                                            <p:cond delay="499"/>
                                          </p:stCondLst>
                                        </p:cTn>
                                        <p:tgtEl>
                                          <p:spTgt spid="32"/>
                                        </p:tgtEl>
                                        <p:attrNameLst>
                                          <p:attrName>style.visibility</p:attrName>
                                        </p:attrNameLst>
                                      </p:cBhvr>
                                      <p:to>
                                        <p:strVal val="hidden"/>
                                      </p:to>
                                    </p:set>
                                  </p:childTnLst>
                                </p:cTn>
                              </p:par>
                              <p:par>
                                <p:cTn id="316" presetID="3" presetClass="exit" presetSubtype="10" fill="hold" nodeType="withEffect">
                                  <p:stCondLst>
                                    <p:cond delay="0"/>
                                  </p:stCondLst>
                                  <p:childTnLst>
                                    <p:animEffect transition="out" filter="blinds(horizontal)">
                                      <p:cBhvr>
                                        <p:cTn id="317" dur="500"/>
                                        <p:tgtEl>
                                          <p:spTgt spid="31"/>
                                        </p:tgtEl>
                                      </p:cBhvr>
                                    </p:animEffect>
                                    <p:set>
                                      <p:cBhvr>
                                        <p:cTn id="318" dur="1" fill="hold">
                                          <p:stCondLst>
                                            <p:cond delay="499"/>
                                          </p:stCondLst>
                                        </p:cTn>
                                        <p:tgtEl>
                                          <p:spTgt spid="31"/>
                                        </p:tgtEl>
                                        <p:attrNameLst>
                                          <p:attrName>style.visibility</p:attrName>
                                        </p:attrNameLst>
                                      </p:cBhvr>
                                      <p:to>
                                        <p:strVal val="hidden"/>
                                      </p:to>
                                    </p:set>
                                  </p:childTnLst>
                                </p:cTn>
                              </p:par>
                              <p:par>
                                <p:cTn id="319" presetID="3" presetClass="exit" presetSubtype="10" fill="hold" nodeType="withEffect">
                                  <p:stCondLst>
                                    <p:cond delay="0"/>
                                  </p:stCondLst>
                                  <p:childTnLst>
                                    <p:animEffect transition="out" filter="blinds(horizontal)">
                                      <p:cBhvr>
                                        <p:cTn id="320" dur="500"/>
                                        <p:tgtEl>
                                          <p:spTgt spid="35"/>
                                        </p:tgtEl>
                                      </p:cBhvr>
                                    </p:animEffect>
                                    <p:set>
                                      <p:cBhvr>
                                        <p:cTn id="321" dur="1" fill="hold">
                                          <p:stCondLst>
                                            <p:cond delay="499"/>
                                          </p:stCondLst>
                                        </p:cTn>
                                        <p:tgtEl>
                                          <p:spTgt spid="35"/>
                                        </p:tgtEl>
                                        <p:attrNameLst>
                                          <p:attrName>style.visibility</p:attrName>
                                        </p:attrNameLst>
                                      </p:cBhvr>
                                      <p:to>
                                        <p:strVal val="hidden"/>
                                      </p:to>
                                    </p:set>
                                  </p:childTnLst>
                                </p:cTn>
                              </p:par>
                              <p:par>
                                <p:cTn id="322" presetID="3" presetClass="exit" presetSubtype="10" fill="hold" nodeType="withEffect">
                                  <p:stCondLst>
                                    <p:cond delay="0"/>
                                  </p:stCondLst>
                                  <p:childTnLst>
                                    <p:animEffect transition="out" filter="blinds(horizontal)">
                                      <p:cBhvr>
                                        <p:cTn id="323" dur="500"/>
                                        <p:tgtEl>
                                          <p:spTgt spid="29"/>
                                        </p:tgtEl>
                                      </p:cBhvr>
                                    </p:animEffect>
                                    <p:set>
                                      <p:cBhvr>
                                        <p:cTn id="324" dur="1" fill="hold">
                                          <p:stCondLst>
                                            <p:cond delay="499"/>
                                          </p:stCondLst>
                                        </p:cTn>
                                        <p:tgtEl>
                                          <p:spTgt spid="29"/>
                                        </p:tgtEl>
                                        <p:attrNameLst>
                                          <p:attrName>style.visibility</p:attrName>
                                        </p:attrNameLst>
                                      </p:cBhvr>
                                      <p:to>
                                        <p:strVal val="hidden"/>
                                      </p:to>
                                    </p:set>
                                  </p:childTnLst>
                                </p:cTn>
                              </p:par>
                              <p:par>
                                <p:cTn id="325" presetID="3" presetClass="exit" presetSubtype="10" fill="hold" nodeType="withEffect">
                                  <p:stCondLst>
                                    <p:cond delay="0"/>
                                  </p:stCondLst>
                                  <p:childTnLst>
                                    <p:animEffect transition="out" filter="blinds(horizontal)">
                                      <p:cBhvr>
                                        <p:cTn id="326" dur="500"/>
                                        <p:tgtEl>
                                          <p:spTgt spid="30"/>
                                        </p:tgtEl>
                                      </p:cBhvr>
                                    </p:animEffect>
                                    <p:set>
                                      <p:cBhvr>
                                        <p:cTn id="327" dur="1" fill="hold">
                                          <p:stCondLst>
                                            <p:cond delay="499"/>
                                          </p:stCondLst>
                                        </p:cTn>
                                        <p:tgtEl>
                                          <p:spTgt spid="30"/>
                                        </p:tgtEl>
                                        <p:attrNameLst>
                                          <p:attrName>style.visibility</p:attrName>
                                        </p:attrNameLst>
                                      </p:cBhvr>
                                      <p:to>
                                        <p:strVal val="hidden"/>
                                      </p:to>
                                    </p:set>
                                  </p:childTnLst>
                                </p:cTn>
                              </p:par>
                              <p:par>
                                <p:cTn id="328" presetID="3" presetClass="exit" presetSubtype="10" fill="hold" nodeType="withEffect">
                                  <p:stCondLst>
                                    <p:cond delay="0"/>
                                  </p:stCondLst>
                                  <p:childTnLst>
                                    <p:animEffect transition="out" filter="blinds(horizontal)">
                                      <p:cBhvr>
                                        <p:cTn id="329" dur="500"/>
                                        <p:tgtEl>
                                          <p:spTgt spid="38"/>
                                        </p:tgtEl>
                                      </p:cBhvr>
                                    </p:animEffect>
                                    <p:set>
                                      <p:cBhvr>
                                        <p:cTn id="330" dur="1" fill="hold">
                                          <p:stCondLst>
                                            <p:cond delay="499"/>
                                          </p:stCondLst>
                                        </p:cTn>
                                        <p:tgtEl>
                                          <p:spTgt spid="38"/>
                                        </p:tgtEl>
                                        <p:attrNameLst>
                                          <p:attrName>style.visibility</p:attrName>
                                        </p:attrNameLst>
                                      </p:cBhvr>
                                      <p:to>
                                        <p:strVal val="hidden"/>
                                      </p:to>
                                    </p:set>
                                  </p:childTnLst>
                                </p:cTn>
                              </p:par>
                              <p:par>
                                <p:cTn id="331" presetID="3" presetClass="exit" presetSubtype="10" fill="hold" nodeType="withEffect">
                                  <p:stCondLst>
                                    <p:cond delay="0"/>
                                  </p:stCondLst>
                                  <p:childTnLst>
                                    <p:animEffect transition="out" filter="blinds(horizontal)">
                                      <p:cBhvr>
                                        <p:cTn id="332" dur="500"/>
                                        <p:tgtEl>
                                          <p:spTgt spid="44"/>
                                        </p:tgtEl>
                                      </p:cBhvr>
                                    </p:animEffect>
                                    <p:set>
                                      <p:cBhvr>
                                        <p:cTn id="333" dur="1" fill="hold">
                                          <p:stCondLst>
                                            <p:cond delay="499"/>
                                          </p:stCondLst>
                                        </p:cTn>
                                        <p:tgtEl>
                                          <p:spTgt spid="44"/>
                                        </p:tgtEl>
                                        <p:attrNameLst>
                                          <p:attrName>style.visibility</p:attrName>
                                        </p:attrNameLst>
                                      </p:cBhvr>
                                      <p:to>
                                        <p:strVal val="hidden"/>
                                      </p:to>
                                    </p:set>
                                  </p:childTnLst>
                                </p:cTn>
                              </p:par>
                              <p:par>
                                <p:cTn id="334" presetID="3" presetClass="exit" presetSubtype="10" fill="hold" nodeType="withEffect">
                                  <p:stCondLst>
                                    <p:cond delay="0"/>
                                  </p:stCondLst>
                                  <p:childTnLst>
                                    <p:animEffect transition="out" filter="blinds(horizontal)">
                                      <p:cBhvr>
                                        <p:cTn id="335" dur="500"/>
                                        <p:tgtEl>
                                          <p:spTgt spid="43"/>
                                        </p:tgtEl>
                                      </p:cBhvr>
                                    </p:animEffect>
                                    <p:set>
                                      <p:cBhvr>
                                        <p:cTn id="336" dur="1" fill="hold">
                                          <p:stCondLst>
                                            <p:cond delay="499"/>
                                          </p:stCondLst>
                                        </p:cTn>
                                        <p:tgtEl>
                                          <p:spTgt spid="43"/>
                                        </p:tgtEl>
                                        <p:attrNameLst>
                                          <p:attrName>style.visibility</p:attrName>
                                        </p:attrNameLst>
                                      </p:cBhvr>
                                      <p:to>
                                        <p:strVal val="hidden"/>
                                      </p:to>
                                    </p:set>
                                  </p:childTnLst>
                                </p:cTn>
                              </p:par>
                              <p:par>
                                <p:cTn id="337" presetID="3" presetClass="exit" presetSubtype="10" fill="hold" nodeType="withEffect">
                                  <p:stCondLst>
                                    <p:cond delay="0"/>
                                  </p:stCondLst>
                                  <p:childTnLst>
                                    <p:animEffect transition="out" filter="blinds(horizontal)">
                                      <p:cBhvr>
                                        <p:cTn id="338" dur="500"/>
                                        <p:tgtEl>
                                          <p:spTgt spid="45"/>
                                        </p:tgtEl>
                                      </p:cBhvr>
                                    </p:animEffect>
                                    <p:set>
                                      <p:cBhvr>
                                        <p:cTn id="339" dur="1" fill="hold">
                                          <p:stCondLst>
                                            <p:cond delay="499"/>
                                          </p:stCondLst>
                                        </p:cTn>
                                        <p:tgtEl>
                                          <p:spTgt spid="45"/>
                                        </p:tgtEl>
                                        <p:attrNameLst>
                                          <p:attrName>style.visibility</p:attrName>
                                        </p:attrNameLst>
                                      </p:cBhvr>
                                      <p:to>
                                        <p:strVal val="hidden"/>
                                      </p:to>
                                    </p:set>
                                  </p:childTnLst>
                                </p:cTn>
                              </p:par>
                              <p:par>
                                <p:cTn id="340" presetID="3" presetClass="exit" presetSubtype="10" fill="hold" nodeType="withEffect">
                                  <p:stCondLst>
                                    <p:cond delay="0"/>
                                  </p:stCondLst>
                                  <p:childTnLst>
                                    <p:animEffect transition="out" filter="blinds(horizontal)">
                                      <p:cBhvr>
                                        <p:cTn id="341" dur="500"/>
                                        <p:tgtEl>
                                          <p:spTgt spid="316"/>
                                        </p:tgtEl>
                                      </p:cBhvr>
                                    </p:animEffect>
                                    <p:set>
                                      <p:cBhvr>
                                        <p:cTn id="342" dur="1" fill="hold">
                                          <p:stCondLst>
                                            <p:cond delay="499"/>
                                          </p:stCondLst>
                                        </p:cTn>
                                        <p:tgtEl>
                                          <p:spTgt spid="316"/>
                                        </p:tgtEl>
                                        <p:attrNameLst>
                                          <p:attrName>style.visibility</p:attrName>
                                        </p:attrNameLst>
                                      </p:cBhvr>
                                      <p:to>
                                        <p:strVal val="hidden"/>
                                      </p:to>
                                    </p:set>
                                  </p:childTnLst>
                                </p:cTn>
                              </p:par>
                              <p:par>
                                <p:cTn id="343" presetID="3" presetClass="exit" presetSubtype="10" fill="hold" nodeType="withEffect">
                                  <p:stCondLst>
                                    <p:cond delay="0"/>
                                  </p:stCondLst>
                                  <p:childTnLst>
                                    <p:animEffect transition="out" filter="blinds(horizontal)">
                                      <p:cBhvr>
                                        <p:cTn id="344" dur="500"/>
                                        <p:tgtEl>
                                          <p:spTgt spid="327"/>
                                        </p:tgtEl>
                                      </p:cBhvr>
                                    </p:animEffect>
                                    <p:set>
                                      <p:cBhvr>
                                        <p:cTn id="345" dur="1" fill="hold">
                                          <p:stCondLst>
                                            <p:cond delay="499"/>
                                          </p:stCondLst>
                                        </p:cTn>
                                        <p:tgtEl>
                                          <p:spTgt spid="327"/>
                                        </p:tgtEl>
                                        <p:attrNameLst>
                                          <p:attrName>style.visibility</p:attrName>
                                        </p:attrNameLst>
                                      </p:cBhvr>
                                      <p:to>
                                        <p:strVal val="hidden"/>
                                      </p:to>
                                    </p:set>
                                  </p:childTnLst>
                                </p:cTn>
                              </p:par>
                              <p:par>
                                <p:cTn id="346" presetID="3" presetClass="exit" presetSubtype="10" fill="hold" nodeType="withEffect">
                                  <p:stCondLst>
                                    <p:cond delay="0"/>
                                  </p:stCondLst>
                                  <p:childTnLst>
                                    <p:animEffect transition="out" filter="blinds(horizontal)">
                                      <p:cBhvr>
                                        <p:cTn id="347" dur="500"/>
                                        <p:tgtEl>
                                          <p:spTgt spid="328"/>
                                        </p:tgtEl>
                                      </p:cBhvr>
                                    </p:animEffect>
                                    <p:set>
                                      <p:cBhvr>
                                        <p:cTn id="348" dur="1" fill="hold">
                                          <p:stCondLst>
                                            <p:cond delay="499"/>
                                          </p:stCondLst>
                                        </p:cTn>
                                        <p:tgtEl>
                                          <p:spTgt spid="328"/>
                                        </p:tgtEl>
                                        <p:attrNameLst>
                                          <p:attrName>style.visibility</p:attrName>
                                        </p:attrNameLst>
                                      </p:cBhvr>
                                      <p:to>
                                        <p:strVal val="hidden"/>
                                      </p:to>
                                    </p:set>
                                  </p:childTnLst>
                                </p:cTn>
                              </p:par>
                              <p:par>
                                <p:cTn id="349" presetID="3" presetClass="exit" presetSubtype="10" fill="hold" nodeType="withEffect">
                                  <p:stCondLst>
                                    <p:cond delay="0"/>
                                  </p:stCondLst>
                                  <p:childTnLst>
                                    <p:animEffect transition="out" filter="blinds(horizontal)">
                                      <p:cBhvr>
                                        <p:cTn id="350" dur="500"/>
                                        <p:tgtEl>
                                          <p:spTgt spid="318"/>
                                        </p:tgtEl>
                                      </p:cBhvr>
                                    </p:animEffect>
                                    <p:set>
                                      <p:cBhvr>
                                        <p:cTn id="351" dur="1" fill="hold">
                                          <p:stCondLst>
                                            <p:cond delay="499"/>
                                          </p:stCondLst>
                                        </p:cTn>
                                        <p:tgtEl>
                                          <p:spTgt spid="318"/>
                                        </p:tgtEl>
                                        <p:attrNameLst>
                                          <p:attrName>style.visibility</p:attrName>
                                        </p:attrNameLst>
                                      </p:cBhvr>
                                      <p:to>
                                        <p:strVal val="hidden"/>
                                      </p:to>
                                    </p:set>
                                  </p:childTnLst>
                                </p:cTn>
                              </p:par>
                              <p:par>
                                <p:cTn id="352" presetID="3" presetClass="exit" presetSubtype="10" fill="hold" nodeType="withEffect">
                                  <p:stCondLst>
                                    <p:cond delay="0"/>
                                  </p:stCondLst>
                                  <p:childTnLst>
                                    <p:animEffect transition="out" filter="blinds(horizontal)">
                                      <p:cBhvr>
                                        <p:cTn id="353" dur="500"/>
                                        <p:tgtEl>
                                          <p:spTgt spid="334"/>
                                        </p:tgtEl>
                                      </p:cBhvr>
                                    </p:animEffect>
                                    <p:set>
                                      <p:cBhvr>
                                        <p:cTn id="354" dur="1" fill="hold">
                                          <p:stCondLst>
                                            <p:cond delay="499"/>
                                          </p:stCondLst>
                                        </p:cTn>
                                        <p:tgtEl>
                                          <p:spTgt spid="334"/>
                                        </p:tgtEl>
                                        <p:attrNameLst>
                                          <p:attrName>style.visibility</p:attrName>
                                        </p:attrNameLst>
                                      </p:cBhvr>
                                      <p:to>
                                        <p:strVal val="hidden"/>
                                      </p:to>
                                    </p:set>
                                  </p:childTnLst>
                                </p:cTn>
                              </p:par>
                              <p:par>
                                <p:cTn id="355" presetID="3" presetClass="exit" presetSubtype="10" fill="hold" nodeType="withEffect">
                                  <p:stCondLst>
                                    <p:cond delay="0"/>
                                  </p:stCondLst>
                                  <p:childTnLst>
                                    <p:animEffect transition="out" filter="blinds(horizontal)">
                                      <p:cBhvr>
                                        <p:cTn id="356" dur="500"/>
                                        <p:tgtEl>
                                          <p:spTgt spid="333"/>
                                        </p:tgtEl>
                                      </p:cBhvr>
                                    </p:animEffect>
                                    <p:set>
                                      <p:cBhvr>
                                        <p:cTn id="357" dur="1" fill="hold">
                                          <p:stCondLst>
                                            <p:cond delay="499"/>
                                          </p:stCondLst>
                                        </p:cTn>
                                        <p:tgtEl>
                                          <p:spTgt spid="333"/>
                                        </p:tgtEl>
                                        <p:attrNameLst>
                                          <p:attrName>style.visibility</p:attrName>
                                        </p:attrNameLst>
                                      </p:cBhvr>
                                      <p:to>
                                        <p:strVal val="hidden"/>
                                      </p:to>
                                    </p:set>
                                  </p:childTnLst>
                                </p:cTn>
                              </p:par>
                              <p:par>
                                <p:cTn id="358" presetID="3" presetClass="exit" presetSubtype="10" fill="hold" nodeType="withEffect">
                                  <p:stCondLst>
                                    <p:cond delay="0"/>
                                  </p:stCondLst>
                                  <p:childTnLst>
                                    <p:animEffect transition="out" filter="blinds(horizontal)">
                                      <p:cBhvr>
                                        <p:cTn id="359" dur="500"/>
                                        <p:tgtEl>
                                          <p:spTgt spid="319"/>
                                        </p:tgtEl>
                                      </p:cBhvr>
                                    </p:animEffect>
                                    <p:set>
                                      <p:cBhvr>
                                        <p:cTn id="360" dur="1" fill="hold">
                                          <p:stCondLst>
                                            <p:cond delay="499"/>
                                          </p:stCondLst>
                                        </p:cTn>
                                        <p:tgtEl>
                                          <p:spTgt spid="319"/>
                                        </p:tgtEl>
                                        <p:attrNameLst>
                                          <p:attrName>style.visibility</p:attrName>
                                        </p:attrNameLst>
                                      </p:cBhvr>
                                      <p:to>
                                        <p:strVal val="hidden"/>
                                      </p:to>
                                    </p:set>
                                  </p:childTnLst>
                                </p:cTn>
                              </p:par>
                              <p:par>
                                <p:cTn id="361" presetID="3" presetClass="exit" presetSubtype="10" fill="hold" nodeType="withEffect">
                                  <p:stCondLst>
                                    <p:cond delay="0"/>
                                  </p:stCondLst>
                                  <p:childTnLst>
                                    <p:animEffect transition="out" filter="blinds(horizontal)">
                                      <p:cBhvr>
                                        <p:cTn id="362" dur="500"/>
                                        <p:tgtEl>
                                          <p:spTgt spid="331"/>
                                        </p:tgtEl>
                                      </p:cBhvr>
                                    </p:animEffect>
                                    <p:set>
                                      <p:cBhvr>
                                        <p:cTn id="363" dur="1" fill="hold">
                                          <p:stCondLst>
                                            <p:cond delay="499"/>
                                          </p:stCondLst>
                                        </p:cTn>
                                        <p:tgtEl>
                                          <p:spTgt spid="331"/>
                                        </p:tgtEl>
                                        <p:attrNameLst>
                                          <p:attrName>style.visibility</p:attrName>
                                        </p:attrNameLst>
                                      </p:cBhvr>
                                      <p:to>
                                        <p:strVal val="hidden"/>
                                      </p:to>
                                    </p:set>
                                  </p:childTnLst>
                                </p:cTn>
                              </p:par>
                              <p:par>
                                <p:cTn id="364" presetID="3" presetClass="exit" presetSubtype="10" fill="hold" nodeType="withEffect">
                                  <p:stCondLst>
                                    <p:cond delay="0"/>
                                  </p:stCondLst>
                                  <p:childTnLst>
                                    <p:animEffect transition="out" filter="blinds(horizontal)">
                                      <p:cBhvr>
                                        <p:cTn id="365" dur="500"/>
                                        <p:tgtEl>
                                          <p:spTgt spid="332"/>
                                        </p:tgtEl>
                                      </p:cBhvr>
                                    </p:animEffect>
                                    <p:set>
                                      <p:cBhvr>
                                        <p:cTn id="366" dur="1" fill="hold">
                                          <p:stCondLst>
                                            <p:cond delay="499"/>
                                          </p:stCondLst>
                                        </p:cTn>
                                        <p:tgtEl>
                                          <p:spTgt spid="332"/>
                                        </p:tgtEl>
                                        <p:attrNameLst>
                                          <p:attrName>style.visibility</p:attrName>
                                        </p:attrNameLst>
                                      </p:cBhvr>
                                      <p:to>
                                        <p:strVal val="hidden"/>
                                      </p:to>
                                    </p:set>
                                  </p:childTnLst>
                                </p:cTn>
                              </p:par>
                              <p:par>
                                <p:cTn id="367" presetID="3" presetClass="exit" presetSubtype="10" fill="hold" nodeType="withEffect">
                                  <p:stCondLst>
                                    <p:cond delay="0"/>
                                  </p:stCondLst>
                                  <p:childTnLst>
                                    <p:animEffect transition="out" filter="blinds(horizontal)">
                                      <p:cBhvr>
                                        <p:cTn id="368" dur="500"/>
                                        <p:tgtEl>
                                          <p:spTgt spid="312"/>
                                        </p:tgtEl>
                                      </p:cBhvr>
                                    </p:animEffect>
                                    <p:set>
                                      <p:cBhvr>
                                        <p:cTn id="369" dur="1" fill="hold">
                                          <p:stCondLst>
                                            <p:cond delay="499"/>
                                          </p:stCondLst>
                                        </p:cTn>
                                        <p:tgtEl>
                                          <p:spTgt spid="312"/>
                                        </p:tgtEl>
                                        <p:attrNameLst>
                                          <p:attrName>style.visibility</p:attrName>
                                        </p:attrNameLst>
                                      </p:cBhvr>
                                      <p:to>
                                        <p:strVal val="hidden"/>
                                      </p:to>
                                    </p:set>
                                  </p:childTnLst>
                                </p:cTn>
                              </p:par>
                              <p:par>
                                <p:cTn id="370" presetID="3" presetClass="exit" presetSubtype="10" fill="hold" nodeType="withEffect">
                                  <p:stCondLst>
                                    <p:cond delay="0"/>
                                  </p:stCondLst>
                                  <p:childTnLst>
                                    <p:animEffect transition="out" filter="blinds(horizontal)">
                                      <p:cBhvr>
                                        <p:cTn id="371" dur="500"/>
                                        <p:tgtEl>
                                          <p:spTgt spid="330"/>
                                        </p:tgtEl>
                                      </p:cBhvr>
                                    </p:animEffect>
                                    <p:set>
                                      <p:cBhvr>
                                        <p:cTn id="372" dur="1" fill="hold">
                                          <p:stCondLst>
                                            <p:cond delay="499"/>
                                          </p:stCondLst>
                                        </p:cTn>
                                        <p:tgtEl>
                                          <p:spTgt spid="330"/>
                                        </p:tgtEl>
                                        <p:attrNameLst>
                                          <p:attrName>style.visibility</p:attrName>
                                        </p:attrNameLst>
                                      </p:cBhvr>
                                      <p:to>
                                        <p:strVal val="hidden"/>
                                      </p:to>
                                    </p:set>
                                  </p:childTnLst>
                                </p:cTn>
                              </p:par>
                              <p:par>
                                <p:cTn id="373" presetID="3" presetClass="exit" presetSubtype="10" fill="hold" nodeType="withEffect">
                                  <p:stCondLst>
                                    <p:cond delay="0"/>
                                  </p:stCondLst>
                                  <p:childTnLst>
                                    <p:animEffect transition="out" filter="blinds(horizontal)">
                                      <p:cBhvr>
                                        <p:cTn id="374" dur="500"/>
                                        <p:tgtEl>
                                          <p:spTgt spid="329"/>
                                        </p:tgtEl>
                                      </p:cBhvr>
                                    </p:animEffect>
                                    <p:set>
                                      <p:cBhvr>
                                        <p:cTn id="375" dur="1" fill="hold">
                                          <p:stCondLst>
                                            <p:cond delay="499"/>
                                          </p:stCondLst>
                                        </p:cTn>
                                        <p:tgtEl>
                                          <p:spTgt spid="329"/>
                                        </p:tgtEl>
                                        <p:attrNameLst>
                                          <p:attrName>style.visibility</p:attrName>
                                        </p:attrNameLst>
                                      </p:cBhvr>
                                      <p:to>
                                        <p:strVal val="hidden"/>
                                      </p:to>
                                    </p:set>
                                  </p:childTnLst>
                                </p:cTn>
                              </p:par>
                              <p:par>
                                <p:cTn id="376" presetID="3" presetClass="exit" presetSubtype="10" fill="hold" nodeType="withEffect">
                                  <p:stCondLst>
                                    <p:cond delay="0"/>
                                  </p:stCondLst>
                                  <p:childTnLst>
                                    <p:animEffect transition="out" filter="blinds(horizontal)">
                                      <p:cBhvr>
                                        <p:cTn id="377" dur="500"/>
                                        <p:tgtEl>
                                          <p:spTgt spid="314"/>
                                        </p:tgtEl>
                                      </p:cBhvr>
                                    </p:animEffect>
                                    <p:set>
                                      <p:cBhvr>
                                        <p:cTn id="378" dur="1" fill="hold">
                                          <p:stCondLst>
                                            <p:cond delay="499"/>
                                          </p:stCondLst>
                                        </p:cTn>
                                        <p:tgtEl>
                                          <p:spTgt spid="314"/>
                                        </p:tgtEl>
                                        <p:attrNameLst>
                                          <p:attrName>style.visibility</p:attrName>
                                        </p:attrNameLst>
                                      </p:cBhvr>
                                      <p:to>
                                        <p:strVal val="hidden"/>
                                      </p:to>
                                    </p:set>
                                  </p:childTnLst>
                                </p:cTn>
                              </p:par>
                              <p:par>
                                <p:cTn id="379" presetID="3" presetClass="exit" presetSubtype="10" fill="hold" nodeType="withEffect">
                                  <p:stCondLst>
                                    <p:cond delay="0"/>
                                  </p:stCondLst>
                                  <p:childTnLst>
                                    <p:animEffect transition="out" filter="blinds(horizontal)">
                                      <p:cBhvr>
                                        <p:cTn id="380" dur="500"/>
                                        <p:tgtEl>
                                          <p:spTgt spid="15"/>
                                        </p:tgtEl>
                                      </p:cBhvr>
                                    </p:animEffect>
                                    <p:set>
                                      <p:cBhvr>
                                        <p:cTn id="381" dur="1" fill="hold">
                                          <p:stCondLst>
                                            <p:cond delay="499"/>
                                          </p:stCondLst>
                                        </p:cTn>
                                        <p:tgtEl>
                                          <p:spTgt spid="15"/>
                                        </p:tgtEl>
                                        <p:attrNameLst>
                                          <p:attrName>style.visibility</p:attrName>
                                        </p:attrNameLst>
                                      </p:cBhvr>
                                      <p:to>
                                        <p:strVal val="hidden"/>
                                      </p:to>
                                    </p:set>
                                  </p:childTnLst>
                                </p:cTn>
                              </p:par>
                              <p:par>
                                <p:cTn id="382" presetID="3" presetClass="exit" presetSubtype="10" fill="hold" nodeType="withEffect">
                                  <p:stCondLst>
                                    <p:cond delay="0"/>
                                  </p:stCondLst>
                                  <p:childTnLst>
                                    <p:animEffect transition="out" filter="blinds(horizontal)">
                                      <p:cBhvr>
                                        <p:cTn id="383" dur="500"/>
                                        <p:tgtEl>
                                          <p:spTgt spid="49"/>
                                        </p:tgtEl>
                                      </p:cBhvr>
                                    </p:animEffect>
                                    <p:set>
                                      <p:cBhvr>
                                        <p:cTn id="384" dur="1" fill="hold">
                                          <p:stCondLst>
                                            <p:cond delay="499"/>
                                          </p:stCondLst>
                                        </p:cTn>
                                        <p:tgtEl>
                                          <p:spTgt spid="49"/>
                                        </p:tgtEl>
                                        <p:attrNameLst>
                                          <p:attrName>style.visibility</p:attrName>
                                        </p:attrNameLst>
                                      </p:cBhvr>
                                      <p:to>
                                        <p:strVal val="hidden"/>
                                      </p:to>
                                    </p:set>
                                  </p:childTnLst>
                                </p:cTn>
                              </p:par>
                              <p:par>
                                <p:cTn id="385" presetID="3" presetClass="exit" presetSubtype="10" fill="hold" nodeType="withEffect">
                                  <p:stCondLst>
                                    <p:cond delay="0"/>
                                  </p:stCondLst>
                                  <p:childTnLst>
                                    <p:animEffect transition="out" filter="blinds(horizontal)">
                                      <p:cBhvr>
                                        <p:cTn id="386" dur="500"/>
                                        <p:tgtEl>
                                          <p:spTgt spid="50"/>
                                        </p:tgtEl>
                                      </p:cBhvr>
                                    </p:animEffect>
                                    <p:set>
                                      <p:cBhvr>
                                        <p:cTn id="387" dur="1" fill="hold">
                                          <p:stCondLst>
                                            <p:cond delay="499"/>
                                          </p:stCondLst>
                                        </p:cTn>
                                        <p:tgtEl>
                                          <p:spTgt spid="50"/>
                                        </p:tgtEl>
                                        <p:attrNameLst>
                                          <p:attrName>style.visibility</p:attrName>
                                        </p:attrNameLst>
                                      </p:cBhvr>
                                      <p:to>
                                        <p:strVal val="hidden"/>
                                      </p:to>
                                    </p:set>
                                  </p:childTnLst>
                                </p:cTn>
                              </p:par>
                              <p:par>
                                <p:cTn id="388" presetID="3" presetClass="exit" presetSubtype="10" fill="hold" nodeType="withEffect">
                                  <p:stCondLst>
                                    <p:cond delay="0"/>
                                  </p:stCondLst>
                                  <p:childTnLst>
                                    <p:animEffect transition="out" filter="blinds(horizontal)">
                                      <p:cBhvr>
                                        <p:cTn id="389" dur="500"/>
                                        <p:tgtEl>
                                          <p:spTgt spid="51"/>
                                        </p:tgtEl>
                                      </p:cBhvr>
                                    </p:animEffect>
                                    <p:set>
                                      <p:cBhvr>
                                        <p:cTn id="390" dur="1" fill="hold">
                                          <p:stCondLst>
                                            <p:cond delay="499"/>
                                          </p:stCondLst>
                                        </p:cTn>
                                        <p:tgtEl>
                                          <p:spTgt spid="51"/>
                                        </p:tgtEl>
                                        <p:attrNameLst>
                                          <p:attrName>style.visibility</p:attrName>
                                        </p:attrNameLst>
                                      </p:cBhvr>
                                      <p:to>
                                        <p:strVal val="hidden"/>
                                      </p:to>
                                    </p:set>
                                  </p:childTnLst>
                                </p:cTn>
                              </p:par>
                              <p:par>
                                <p:cTn id="391" presetID="3" presetClass="exit" presetSubtype="10" fill="hold" nodeType="withEffect">
                                  <p:stCondLst>
                                    <p:cond delay="0"/>
                                  </p:stCondLst>
                                  <p:childTnLst>
                                    <p:animEffect transition="out" filter="blinds(horizontal)">
                                      <p:cBhvr>
                                        <p:cTn id="392" dur="500"/>
                                        <p:tgtEl>
                                          <p:spTgt spid="55"/>
                                        </p:tgtEl>
                                      </p:cBhvr>
                                    </p:animEffect>
                                    <p:set>
                                      <p:cBhvr>
                                        <p:cTn id="393" dur="1" fill="hold">
                                          <p:stCondLst>
                                            <p:cond delay="499"/>
                                          </p:stCondLst>
                                        </p:cTn>
                                        <p:tgtEl>
                                          <p:spTgt spid="55"/>
                                        </p:tgtEl>
                                        <p:attrNameLst>
                                          <p:attrName>style.visibility</p:attrName>
                                        </p:attrNameLst>
                                      </p:cBhvr>
                                      <p:to>
                                        <p:strVal val="hidden"/>
                                      </p:to>
                                    </p:set>
                                  </p:childTnLst>
                                </p:cTn>
                              </p:par>
                              <p:par>
                                <p:cTn id="394" presetID="3" presetClass="exit" presetSubtype="10" fill="hold" nodeType="withEffect">
                                  <p:stCondLst>
                                    <p:cond delay="0"/>
                                  </p:stCondLst>
                                  <p:childTnLst>
                                    <p:animEffect transition="out" filter="blinds(horizontal)">
                                      <p:cBhvr>
                                        <p:cTn id="395" dur="500"/>
                                        <p:tgtEl>
                                          <p:spTgt spid="54"/>
                                        </p:tgtEl>
                                      </p:cBhvr>
                                    </p:animEffect>
                                    <p:set>
                                      <p:cBhvr>
                                        <p:cTn id="396" dur="1" fill="hold">
                                          <p:stCondLst>
                                            <p:cond delay="499"/>
                                          </p:stCondLst>
                                        </p:cTn>
                                        <p:tgtEl>
                                          <p:spTgt spid="54"/>
                                        </p:tgtEl>
                                        <p:attrNameLst>
                                          <p:attrName>style.visibility</p:attrName>
                                        </p:attrNameLst>
                                      </p:cBhvr>
                                      <p:to>
                                        <p:strVal val="hidden"/>
                                      </p:to>
                                    </p:set>
                                  </p:childTnLst>
                                </p:cTn>
                              </p:par>
                              <p:par>
                                <p:cTn id="397" presetID="3" presetClass="exit" presetSubtype="10" fill="hold" nodeType="withEffect">
                                  <p:stCondLst>
                                    <p:cond delay="0"/>
                                  </p:stCondLst>
                                  <p:childTnLst>
                                    <p:animEffect transition="out" filter="blinds(horizontal)">
                                      <p:cBhvr>
                                        <p:cTn id="398" dur="500"/>
                                        <p:tgtEl>
                                          <p:spTgt spid="56"/>
                                        </p:tgtEl>
                                      </p:cBhvr>
                                    </p:animEffect>
                                    <p:set>
                                      <p:cBhvr>
                                        <p:cTn id="399" dur="1" fill="hold">
                                          <p:stCondLst>
                                            <p:cond delay="499"/>
                                          </p:stCondLst>
                                        </p:cTn>
                                        <p:tgtEl>
                                          <p:spTgt spid="56"/>
                                        </p:tgtEl>
                                        <p:attrNameLst>
                                          <p:attrName>style.visibility</p:attrName>
                                        </p:attrNameLst>
                                      </p:cBhvr>
                                      <p:to>
                                        <p:strVal val="hidden"/>
                                      </p:to>
                                    </p:set>
                                  </p:childTnLst>
                                </p:cTn>
                              </p:par>
                              <p:par>
                                <p:cTn id="400" presetID="3" presetClass="exit" presetSubtype="10" fill="hold" nodeType="withEffect">
                                  <p:stCondLst>
                                    <p:cond delay="0"/>
                                  </p:stCondLst>
                                  <p:childTnLst>
                                    <p:animEffect transition="out" filter="blinds(horizontal)">
                                      <p:cBhvr>
                                        <p:cTn id="401" dur="500"/>
                                        <p:tgtEl>
                                          <p:spTgt spid="315"/>
                                        </p:tgtEl>
                                      </p:cBhvr>
                                    </p:animEffect>
                                    <p:set>
                                      <p:cBhvr>
                                        <p:cTn id="402" dur="1" fill="hold">
                                          <p:stCondLst>
                                            <p:cond delay="499"/>
                                          </p:stCondLst>
                                        </p:cTn>
                                        <p:tgtEl>
                                          <p:spTgt spid="315"/>
                                        </p:tgtEl>
                                        <p:attrNameLst>
                                          <p:attrName>style.visibility</p:attrName>
                                        </p:attrNameLst>
                                      </p:cBhvr>
                                      <p:to>
                                        <p:strVal val="hidden"/>
                                      </p:to>
                                    </p:set>
                                  </p:childTnLst>
                                </p:cTn>
                              </p:par>
                              <p:par>
                                <p:cTn id="403" presetID="3" presetClass="exit" presetSubtype="10" fill="hold" nodeType="withEffect">
                                  <p:stCondLst>
                                    <p:cond delay="0"/>
                                  </p:stCondLst>
                                  <p:childTnLst>
                                    <p:animEffect transition="out" filter="blinds(horizontal)">
                                      <p:cBhvr>
                                        <p:cTn id="404" dur="500"/>
                                        <p:tgtEl>
                                          <p:spTgt spid="320"/>
                                        </p:tgtEl>
                                      </p:cBhvr>
                                    </p:animEffect>
                                    <p:set>
                                      <p:cBhvr>
                                        <p:cTn id="405" dur="1" fill="hold">
                                          <p:stCondLst>
                                            <p:cond delay="499"/>
                                          </p:stCondLst>
                                        </p:cTn>
                                        <p:tgtEl>
                                          <p:spTgt spid="320"/>
                                        </p:tgtEl>
                                        <p:attrNameLst>
                                          <p:attrName>style.visibility</p:attrName>
                                        </p:attrNameLst>
                                      </p:cBhvr>
                                      <p:to>
                                        <p:strVal val="hidden"/>
                                      </p:to>
                                    </p:set>
                                  </p:childTnLst>
                                </p:cTn>
                              </p:par>
                              <p:par>
                                <p:cTn id="406" presetID="3" presetClass="exit" presetSubtype="10" fill="hold" nodeType="withEffect">
                                  <p:stCondLst>
                                    <p:cond delay="0"/>
                                  </p:stCondLst>
                                  <p:childTnLst>
                                    <p:animEffect transition="out" filter="blinds(horizontal)">
                                      <p:cBhvr>
                                        <p:cTn id="407" dur="500"/>
                                        <p:tgtEl>
                                          <p:spTgt spid="321"/>
                                        </p:tgtEl>
                                      </p:cBhvr>
                                    </p:animEffect>
                                    <p:set>
                                      <p:cBhvr>
                                        <p:cTn id="408" dur="1" fill="hold">
                                          <p:stCondLst>
                                            <p:cond delay="499"/>
                                          </p:stCondLst>
                                        </p:cTn>
                                        <p:tgtEl>
                                          <p:spTgt spid="321"/>
                                        </p:tgtEl>
                                        <p:attrNameLst>
                                          <p:attrName>style.visibility</p:attrName>
                                        </p:attrNameLst>
                                      </p:cBhvr>
                                      <p:to>
                                        <p:strVal val="hidden"/>
                                      </p:to>
                                    </p:set>
                                  </p:childTnLst>
                                </p:cTn>
                              </p:par>
                              <p:par>
                                <p:cTn id="409" presetID="3" presetClass="exit" presetSubtype="10" fill="hold" nodeType="withEffect">
                                  <p:stCondLst>
                                    <p:cond delay="0"/>
                                  </p:stCondLst>
                                  <p:childTnLst>
                                    <p:animEffect transition="out" filter="blinds(horizontal)">
                                      <p:cBhvr>
                                        <p:cTn id="410" dur="500"/>
                                        <p:tgtEl>
                                          <p:spTgt spid="322"/>
                                        </p:tgtEl>
                                      </p:cBhvr>
                                    </p:animEffect>
                                    <p:set>
                                      <p:cBhvr>
                                        <p:cTn id="411" dur="1" fill="hold">
                                          <p:stCondLst>
                                            <p:cond delay="499"/>
                                          </p:stCondLst>
                                        </p:cTn>
                                        <p:tgtEl>
                                          <p:spTgt spid="322"/>
                                        </p:tgtEl>
                                        <p:attrNameLst>
                                          <p:attrName>style.visibility</p:attrName>
                                        </p:attrNameLst>
                                      </p:cBhvr>
                                      <p:to>
                                        <p:strVal val="hidden"/>
                                      </p:to>
                                    </p:set>
                                  </p:childTnLst>
                                </p:cTn>
                              </p:par>
                              <p:par>
                                <p:cTn id="412" presetID="3" presetClass="exit" presetSubtype="10" fill="hold" nodeType="withEffect">
                                  <p:stCondLst>
                                    <p:cond delay="0"/>
                                  </p:stCondLst>
                                  <p:childTnLst>
                                    <p:animEffect transition="out" filter="blinds(horizontal)">
                                      <p:cBhvr>
                                        <p:cTn id="413" dur="500"/>
                                        <p:tgtEl>
                                          <p:spTgt spid="326"/>
                                        </p:tgtEl>
                                      </p:cBhvr>
                                    </p:animEffect>
                                    <p:set>
                                      <p:cBhvr>
                                        <p:cTn id="414" dur="1" fill="hold">
                                          <p:stCondLst>
                                            <p:cond delay="499"/>
                                          </p:stCondLst>
                                        </p:cTn>
                                        <p:tgtEl>
                                          <p:spTgt spid="326"/>
                                        </p:tgtEl>
                                        <p:attrNameLst>
                                          <p:attrName>style.visibility</p:attrName>
                                        </p:attrNameLst>
                                      </p:cBhvr>
                                      <p:to>
                                        <p:strVal val="hidden"/>
                                      </p:to>
                                    </p:set>
                                  </p:childTnLst>
                                </p:cTn>
                              </p:par>
                              <p:par>
                                <p:cTn id="415" presetID="3" presetClass="exit" presetSubtype="10" fill="hold" nodeType="withEffect">
                                  <p:stCondLst>
                                    <p:cond delay="0"/>
                                  </p:stCondLst>
                                  <p:childTnLst>
                                    <p:animEffect transition="out" filter="blinds(horizontal)">
                                      <p:cBhvr>
                                        <p:cTn id="416" dur="500"/>
                                        <p:tgtEl>
                                          <p:spTgt spid="325"/>
                                        </p:tgtEl>
                                      </p:cBhvr>
                                    </p:animEffect>
                                    <p:set>
                                      <p:cBhvr>
                                        <p:cTn id="417" dur="1" fill="hold">
                                          <p:stCondLst>
                                            <p:cond delay="499"/>
                                          </p:stCondLst>
                                        </p:cTn>
                                        <p:tgtEl>
                                          <p:spTgt spid="325"/>
                                        </p:tgtEl>
                                        <p:attrNameLst>
                                          <p:attrName>style.visibility</p:attrName>
                                        </p:attrNameLst>
                                      </p:cBhvr>
                                      <p:to>
                                        <p:strVal val="hidden"/>
                                      </p:to>
                                    </p:set>
                                  </p:childTnLst>
                                </p:cTn>
                              </p:par>
                              <p:par>
                                <p:cTn id="418" presetID="3" presetClass="exit" presetSubtype="10" fill="hold" nodeType="withEffect">
                                  <p:stCondLst>
                                    <p:cond delay="0"/>
                                  </p:stCondLst>
                                  <p:childTnLst>
                                    <p:animEffect transition="out" filter="blinds(horizontal)">
                                      <p:cBhvr>
                                        <p:cTn id="419" dur="500"/>
                                        <p:tgtEl>
                                          <p:spTgt spid="324"/>
                                        </p:tgtEl>
                                      </p:cBhvr>
                                    </p:animEffect>
                                    <p:set>
                                      <p:cBhvr>
                                        <p:cTn id="420" dur="1" fill="hold">
                                          <p:stCondLst>
                                            <p:cond delay="499"/>
                                          </p:stCondLst>
                                        </p:cTn>
                                        <p:tgtEl>
                                          <p:spTgt spid="324"/>
                                        </p:tgtEl>
                                        <p:attrNameLst>
                                          <p:attrName>style.visibility</p:attrName>
                                        </p:attrNameLst>
                                      </p:cBhvr>
                                      <p:to>
                                        <p:strVal val="hidden"/>
                                      </p:to>
                                    </p:set>
                                  </p:childTnLst>
                                </p:cTn>
                              </p:par>
                              <p:par>
                                <p:cTn id="421" presetID="3" presetClass="exit" presetSubtype="10" fill="hold" nodeType="withEffect">
                                  <p:stCondLst>
                                    <p:cond delay="0"/>
                                  </p:stCondLst>
                                  <p:childTnLst>
                                    <p:animEffect transition="out" filter="blinds(horizontal)">
                                      <p:cBhvr>
                                        <p:cTn id="422" dur="500"/>
                                        <p:tgtEl>
                                          <p:spTgt spid="82"/>
                                        </p:tgtEl>
                                      </p:cBhvr>
                                    </p:animEffect>
                                    <p:set>
                                      <p:cBhvr>
                                        <p:cTn id="423" dur="1" fill="hold">
                                          <p:stCondLst>
                                            <p:cond delay="499"/>
                                          </p:stCondLst>
                                        </p:cTn>
                                        <p:tgtEl>
                                          <p:spTgt spid="82"/>
                                        </p:tgtEl>
                                        <p:attrNameLst>
                                          <p:attrName>style.visibility</p:attrName>
                                        </p:attrNameLst>
                                      </p:cBhvr>
                                      <p:to>
                                        <p:strVal val="hidden"/>
                                      </p:to>
                                    </p:set>
                                  </p:childTnLst>
                                </p:cTn>
                              </p:par>
                              <p:par>
                                <p:cTn id="424" presetID="3" presetClass="exit" presetSubtype="10" fill="hold" nodeType="withEffect">
                                  <p:stCondLst>
                                    <p:cond delay="0"/>
                                  </p:stCondLst>
                                  <p:childTnLst>
                                    <p:animEffect transition="out" filter="blinds(horizontal)">
                                      <p:cBhvr>
                                        <p:cTn id="425" dur="500"/>
                                        <p:tgtEl>
                                          <p:spTgt spid="84"/>
                                        </p:tgtEl>
                                      </p:cBhvr>
                                    </p:animEffect>
                                    <p:set>
                                      <p:cBhvr>
                                        <p:cTn id="426" dur="1" fill="hold">
                                          <p:stCondLst>
                                            <p:cond delay="499"/>
                                          </p:stCondLst>
                                        </p:cTn>
                                        <p:tgtEl>
                                          <p:spTgt spid="84"/>
                                        </p:tgtEl>
                                        <p:attrNameLst>
                                          <p:attrName>style.visibility</p:attrName>
                                        </p:attrNameLst>
                                      </p:cBhvr>
                                      <p:to>
                                        <p:strVal val="hidden"/>
                                      </p:to>
                                    </p:set>
                                  </p:childTnLst>
                                </p:cTn>
                              </p:par>
                              <p:par>
                                <p:cTn id="427" presetID="3" presetClass="exit" presetSubtype="10" fill="hold" nodeType="withEffect">
                                  <p:stCondLst>
                                    <p:cond delay="0"/>
                                  </p:stCondLst>
                                  <p:childTnLst>
                                    <p:animEffect transition="out" filter="blinds(horizontal)">
                                      <p:cBhvr>
                                        <p:cTn id="428" dur="500"/>
                                        <p:tgtEl>
                                          <p:spTgt spid="83"/>
                                        </p:tgtEl>
                                      </p:cBhvr>
                                    </p:animEffect>
                                    <p:set>
                                      <p:cBhvr>
                                        <p:cTn id="429" dur="1" fill="hold">
                                          <p:stCondLst>
                                            <p:cond delay="499"/>
                                          </p:stCondLst>
                                        </p:cTn>
                                        <p:tgtEl>
                                          <p:spTgt spid="83"/>
                                        </p:tgtEl>
                                        <p:attrNameLst>
                                          <p:attrName>style.visibility</p:attrName>
                                        </p:attrNameLst>
                                      </p:cBhvr>
                                      <p:to>
                                        <p:strVal val="hidden"/>
                                      </p:to>
                                    </p:set>
                                  </p:childTnLst>
                                </p:cTn>
                              </p:par>
                              <p:par>
                                <p:cTn id="430" presetID="3" presetClass="exit" presetSubtype="10" fill="hold" nodeType="withEffect">
                                  <p:stCondLst>
                                    <p:cond delay="0"/>
                                  </p:stCondLst>
                                  <p:childTnLst>
                                    <p:animEffect transition="out" filter="blinds(horizontal)">
                                      <p:cBhvr>
                                        <p:cTn id="431" dur="500"/>
                                        <p:tgtEl>
                                          <p:spTgt spid="86"/>
                                        </p:tgtEl>
                                      </p:cBhvr>
                                    </p:animEffect>
                                    <p:set>
                                      <p:cBhvr>
                                        <p:cTn id="432" dur="1" fill="hold">
                                          <p:stCondLst>
                                            <p:cond delay="499"/>
                                          </p:stCondLst>
                                        </p:cTn>
                                        <p:tgtEl>
                                          <p:spTgt spid="86"/>
                                        </p:tgtEl>
                                        <p:attrNameLst>
                                          <p:attrName>style.visibility</p:attrName>
                                        </p:attrNameLst>
                                      </p:cBhvr>
                                      <p:to>
                                        <p:strVal val="hidden"/>
                                      </p:to>
                                    </p:set>
                                  </p:childTnLst>
                                </p:cTn>
                              </p:par>
                              <p:par>
                                <p:cTn id="433" presetID="3" presetClass="exit" presetSubtype="10" fill="hold" nodeType="withEffect">
                                  <p:stCondLst>
                                    <p:cond delay="0"/>
                                  </p:stCondLst>
                                  <p:childTnLst>
                                    <p:animEffect transition="out" filter="blinds(horizontal)">
                                      <p:cBhvr>
                                        <p:cTn id="434" dur="500"/>
                                        <p:tgtEl>
                                          <p:spTgt spid="89"/>
                                        </p:tgtEl>
                                      </p:cBhvr>
                                    </p:animEffect>
                                    <p:set>
                                      <p:cBhvr>
                                        <p:cTn id="435" dur="1" fill="hold">
                                          <p:stCondLst>
                                            <p:cond delay="499"/>
                                          </p:stCondLst>
                                        </p:cTn>
                                        <p:tgtEl>
                                          <p:spTgt spid="89"/>
                                        </p:tgtEl>
                                        <p:attrNameLst>
                                          <p:attrName>style.visibility</p:attrName>
                                        </p:attrNameLst>
                                      </p:cBhvr>
                                      <p:to>
                                        <p:strVal val="hidden"/>
                                      </p:to>
                                    </p:set>
                                  </p:childTnLst>
                                </p:cTn>
                              </p:par>
                              <p:par>
                                <p:cTn id="436" presetID="3" presetClass="exit" presetSubtype="10" fill="hold" nodeType="withEffect">
                                  <p:stCondLst>
                                    <p:cond delay="0"/>
                                  </p:stCondLst>
                                  <p:childTnLst>
                                    <p:animEffect transition="out" filter="blinds(horizontal)">
                                      <p:cBhvr>
                                        <p:cTn id="437" dur="500"/>
                                        <p:tgtEl>
                                          <p:spTgt spid="91"/>
                                        </p:tgtEl>
                                      </p:cBhvr>
                                    </p:animEffect>
                                    <p:set>
                                      <p:cBhvr>
                                        <p:cTn id="438" dur="1" fill="hold">
                                          <p:stCondLst>
                                            <p:cond delay="499"/>
                                          </p:stCondLst>
                                        </p:cTn>
                                        <p:tgtEl>
                                          <p:spTgt spid="91"/>
                                        </p:tgtEl>
                                        <p:attrNameLst>
                                          <p:attrName>style.visibility</p:attrName>
                                        </p:attrNameLst>
                                      </p:cBhvr>
                                      <p:to>
                                        <p:strVal val="hidden"/>
                                      </p:to>
                                    </p:set>
                                  </p:childTnLst>
                                </p:cTn>
                              </p:par>
                              <p:par>
                                <p:cTn id="439" presetID="3" presetClass="exit" presetSubtype="10" fill="hold" nodeType="withEffect">
                                  <p:stCondLst>
                                    <p:cond delay="0"/>
                                  </p:stCondLst>
                                  <p:childTnLst>
                                    <p:animEffect transition="out" filter="blinds(horizontal)">
                                      <p:cBhvr>
                                        <p:cTn id="440" dur="500"/>
                                        <p:tgtEl>
                                          <p:spTgt spid="90"/>
                                        </p:tgtEl>
                                      </p:cBhvr>
                                    </p:animEffect>
                                    <p:set>
                                      <p:cBhvr>
                                        <p:cTn id="441" dur="1" fill="hold">
                                          <p:stCondLst>
                                            <p:cond delay="499"/>
                                          </p:stCondLst>
                                        </p:cTn>
                                        <p:tgtEl>
                                          <p:spTgt spid="90"/>
                                        </p:tgtEl>
                                        <p:attrNameLst>
                                          <p:attrName>style.visibility</p:attrName>
                                        </p:attrNameLst>
                                      </p:cBhvr>
                                      <p:to>
                                        <p:strVal val="hidden"/>
                                      </p:to>
                                    </p:set>
                                  </p:childTnLst>
                                </p:cTn>
                              </p:par>
                              <p:par>
                                <p:cTn id="442" presetID="3" presetClass="exit" presetSubtype="10" fill="hold" nodeType="withEffect">
                                  <p:stCondLst>
                                    <p:cond delay="0"/>
                                  </p:stCondLst>
                                  <p:childTnLst>
                                    <p:animEffect transition="out" filter="blinds(horizontal)">
                                      <p:cBhvr>
                                        <p:cTn id="443" dur="500"/>
                                        <p:tgtEl>
                                          <p:spTgt spid="92"/>
                                        </p:tgtEl>
                                      </p:cBhvr>
                                    </p:animEffect>
                                    <p:set>
                                      <p:cBhvr>
                                        <p:cTn id="444" dur="1" fill="hold">
                                          <p:stCondLst>
                                            <p:cond delay="499"/>
                                          </p:stCondLst>
                                        </p:cTn>
                                        <p:tgtEl>
                                          <p:spTgt spid="92"/>
                                        </p:tgtEl>
                                        <p:attrNameLst>
                                          <p:attrName>style.visibility</p:attrName>
                                        </p:attrNameLst>
                                      </p:cBhvr>
                                      <p:to>
                                        <p:strVal val="hidden"/>
                                      </p:to>
                                    </p:set>
                                  </p:childTnLst>
                                </p:cTn>
                              </p:par>
                              <p:par>
                                <p:cTn id="445" presetID="3" presetClass="exit" presetSubtype="10" fill="hold" nodeType="withEffect">
                                  <p:stCondLst>
                                    <p:cond delay="0"/>
                                  </p:stCondLst>
                                  <p:childTnLst>
                                    <p:animEffect transition="out" filter="blinds(horizontal)">
                                      <p:cBhvr>
                                        <p:cTn id="446" dur="500"/>
                                        <p:tgtEl>
                                          <p:spTgt spid="97"/>
                                        </p:tgtEl>
                                      </p:cBhvr>
                                    </p:animEffect>
                                    <p:set>
                                      <p:cBhvr>
                                        <p:cTn id="447" dur="1" fill="hold">
                                          <p:stCondLst>
                                            <p:cond delay="499"/>
                                          </p:stCondLst>
                                        </p:cTn>
                                        <p:tgtEl>
                                          <p:spTgt spid="97"/>
                                        </p:tgtEl>
                                        <p:attrNameLst>
                                          <p:attrName>style.visibility</p:attrName>
                                        </p:attrNameLst>
                                      </p:cBhvr>
                                      <p:to>
                                        <p:strVal val="hidden"/>
                                      </p:to>
                                    </p:set>
                                  </p:childTnLst>
                                </p:cTn>
                              </p:par>
                              <p:par>
                                <p:cTn id="448" presetID="3" presetClass="exit" presetSubtype="10" fill="hold" nodeType="withEffect">
                                  <p:stCondLst>
                                    <p:cond delay="0"/>
                                  </p:stCondLst>
                                  <p:childTnLst>
                                    <p:animEffect transition="out" filter="blinds(horizontal)">
                                      <p:cBhvr>
                                        <p:cTn id="449" dur="500"/>
                                        <p:tgtEl>
                                          <p:spTgt spid="94"/>
                                        </p:tgtEl>
                                      </p:cBhvr>
                                    </p:animEffect>
                                    <p:set>
                                      <p:cBhvr>
                                        <p:cTn id="450" dur="1" fill="hold">
                                          <p:stCondLst>
                                            <p:cond delay="499"/>
                                          </p:stCondLst>
                                        </p:cTn>
                                        <p:tgtEl>
                                          <p:spTgt spid="94"/>
                                        </p:tgtEl>
                                        <p:attrNameLst>
                                          <p:attrName>style.visibility</p:attrName>
                                        </p:attrNameLst>
                                      </p:cBhvr>
                                      <p:to>
                                        <p:strVal val="hidden"/>
                                      </p:to>
                                    </p:set>
                                  </p:childTnLst>
                                </p:cTn>
                              </p:par>
                              <p:par>
                                <p:cTn id="451" presetID="3" presetClass="exit" presetSubtype="10" fill="hold" nodeType="withEffect">
                                  <p:stCondLst>
                                    <p:cond delay="0"/>
                                  </p:stCondLst>
                                  <p:childTnLst>
                                    <p:animEffect transition="out" filter="blinds(horizontal)">
                                      <p:cBhvr>
                                        <p:cTn id="452" dur="500"/>
                                        <p:tgtEl>
                                          <p:spTgt spid="96"/>
                                        </p:tgtEl>
                                      </p:cBhvr>
                                    </p:animEffect>
                                    <p:set>
                                      <p:cBhvr>
                                        <p:cTn id="453" dur="1" fill="hold">
                                          <p:stCondLst>
                                            <p:cond delay="499"/>
                                          </p:stCondLst>
                                        </p:cTn>
                                        <p:tgtEl>
                                          <p:spTgt spid="96"/>
                                        </p:tgtEl>
                                        <p:attrNameLst>
                                          <p:attrName>style.visibility</p:attrName>
                                        </p:attrNameLst>
                                      </p:cBhvr>
                                      <p:to>
                                        <p:strVal val="hidden"/>
                                      </p:to>
                                    </p:set>
                                  </p:childTnLst>
                                </p:cTn>
                              </p:par>
                              <p:par>
                                <p:cTn id="454" presetID="3" presetClass="exit" presetSubtype="10" fill="hold" nodeType="withEffect">
                                  <p:stCondLst>
                                    <p:cond delay="0"/>
                                  </p:stCondLst>
                                  <p:childTnLst>
                                    <p:animEffect transition="out" filter="blinds(horizontal)">
                                      <p:cBhvr>
                                        <p:cTn id="455" dur="500"/>
                                        <p:tgtEl>
                                          <p:spTgt spid="18"/>
                                        </p:tgtEl>
                                      </p:cBhvr>
                                    </p:animEffect>
                                    <p:set>
                                      <p:cBhvr>
                                        <p:cTn id="456" dur="1" fill="hold">
                                          <p:stCondLst>
                                            <p:cond delay="499"/>
                                          </p:stCondLst>
                                        </p:cTn>
                                        <p:tgtEl>
                                          <p:spTgt spid="18"/>
                                        </p:tgtEl>
                                        <p:attrNameLst>
                                          <p:attrName>style.visibility</p:attrName>
                                        </p:attrNameLst>
                                      </p:cBhvr>
                                      <p:to>
                                        <p:strVal val="hidden"/>
                                      </p:to>
                                    </p:set>
                                  </p:childTnLst>
                                </p:cTn>
                              </p:par>
                              <p:par>
                                <p:cTn id="457" presetID="22" presetClass="entr" presetSubtype="8" fill="hold" nodeType="withEffect">
                                  <p:stCondLst>
                                    <p:cond delay="0"/>
                                  </p:stCondLst>
                                  <p:childTnLst>
                                    <p:set>
                                      <p:cBhvr>
                                        <p:cTn id="458" dur="1" fill="hold">
                                          <p:stCondLst>
                                            <p:cond delay="0"/>
                                          </p:stCondLst>
                                        </p:cTn>
                                        <p:tgtEl>
                                          <p:spTgt spid="335"/>
                                        </p:tgtEl>
                                        <p:attrNameLst>
                                          <p:attrName>style.visibility</p:attrName>
                                        </p:attrNameLst>
                                      </p:cBhvr>
                                      <p:to>
                                        <p:strVal val="visible"/>
                                      </p:to>
                                    </p:set>
                                    <p:animEffect transition="in" filter="wipe(left)">
                                      <p:cBhvr>
                                        <p:cTn id="459" dur="500"/>
                                        <p:tgtEl>
                                          <p:spTgt spid="335"/>
                                        </p:tgtEl>
                                      </p:cBhvr>
                                    </p:animEffect>
                                  </p:childTnLst>
                                </p:cTn>
                              </p:par>
                              <p:par>
                                <p:cTn id="460" presetID="22" presetClass="entr" presetSubtype="2" fill="hold" nodeType="withEffect">
                                  <p:stCondLst>
                                    <p:cond delay="0"/>
                                  </p:stCondLst>
                                  <p:childTnLst>
                                    <p:set>
                                      <p:cBhvr>
                                        <p:cTn id="461" dur="1" fill="hold">
                                          <p:stCondLst>
                                            <p:cond delay="0"/>
                                          </p:stCondLst>
                                        </p:cTn>
                                        <p:tgtEl>
                                          <p:spTgt spid="336"/>
                                        </p:tgtEl>
                                        <p:attrNameLst>
                                          <p:attrName>style.visibility</p:attrName>
                                        </p:attrNameLst>
                                      </p:cBhvr>
                                      <p:to>
                                        <p:strVal val="visible"/>
                                      </p:to>
                                    </p:set>
                                    <p:animEffect transition="in" filter="wipe(right)">
                                      <p:cBhvr>
                                        <p:cTn id="462"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75" grpId="0" animBg="1"/>
      <p:bldP spid="75" grpId="1" animBg="1"/>
      <p:bldP spid="76" grpId="0" animBg="1"/>
      <p:bldP spid="76" grpId="1" animBg="1"/>
      <p:bldP spid="72" grpId="0" animBg="1"/>
      <p:bldP spid="72" grpId="1" animBg="1"/>
      <p:bldP spid="71" grpId="0" animBg="1"/>
      <p:bldP spid="71" grpId="1" animBg="1"/>
      <p:bldP spid="207" grpId="0" animBg="1"/>
      <p:bldP spid="207" grpId="1" animBg="1"/>
      <p:bldP spid="207" grpId="2" animBg="1"/>
      <p:bldP spid="213" grpId="0" animBg="1"/>
      <p:bldP spid="2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lide Number Placeholder 3"/>
          <p:cNvSpPr>
            <a:spLocks noGrp="1"/>
          </p:cNvSpPr>
          <p:nvPr>
            <p:ph type="sldNum" sz="quarter" idx="10"/>
          </p:nvPr>
        </p:nvSpPr>
        <p:spPr>
          <a:xfrm>
            <a:off x="8752644" y="6025473"/>
            <a:ext cx="381000" cy="228600"/>
          </a:xfrm>
        </p:spPr>
        <p:txBody>
          <a:bodyPr/>
          <a:lstStyle/>
          <a:p>
            <a:fld id="{03F0326F-BA1D-49BA-8082-07C104E6C728}" type="slidenum">
              <a:rPr lang="he-IL"/>
              <a:pPr/>
              <a:t>25</a:t>
            </a:fld>
            <a:endParaRPr lang="en-US" dirty="0"/>
          </a:p>
        </p:txBody>
      </p:sp>
      <p:sp>
        <p:nvSpPr>
          <p:cNvPr id="221186" name="Rectangle 2"/>
          <p:cNvSpPr>
            <a:spLocks noChangeArrowheads="1"/>
          </p:cNvSpPr>
          <p:nvPr/>
        </p:nvSpPr>
        <p:spPr bwMode="auto">
          <a:xfrm>
            <a:off x="311907" y="802309"/>
            <a:ext cx="8445500" cy="5410489"/>
          </a:xfrm>
          <a:prstGeom prst="rect">
            <a:avLst/>
          </a:prstGeom>
          <a:solidFill>
            <a:srgbClr val="FFFFFF">
              <a:alpha val="50000"/>
            </a:srgbClr>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endParaRPr lang="en-US" dirty="0"/>
          </a:p>
        </p:txBody>
      </p:sp>
      <p:sp>
        <p:nvSpPr>
          <p:cNvPr id="221187" name="Rectangle 3"/>
          <p:cNvSpPr>
            <a:spLocks noGrp="1" noChangeArrowheads="1"/>
          </p:cNvSpPr>
          <p:nvPr>
            <p:ph type="title"/>
          </p:nvPr>
        </p:nvSpPr>
        <p:spPr>
          <a:xfrm>
            <a:off x="1623623" y="16213"/>
            <a:ext cx="6043612" cy="608012"/>
          </a:xfrm>
        </p:spPr>
        <p:txBody>
          <a:bodyPr/>
          <a:lstStyle/>
          <a:p>
            <a:r>
              <a:rPr lang="en-US" sz="2000" dirty="0"/>
              <a:t>The HOD Advantage – Why HOD MP is better than  LP or conventional MP</a:t>
            </a:r>
            <a:endParaRPr lang="en-US" sz="2000" dirty="0"/>
          </a:p>
        </p:txBody>
      </p:sp>
      <p:grpSp>
        <p:nvGrpSpPr>
          <p:cNvPr id="221188" name="Group 4"/>
          <p:cNvGrpSpPr>
            <a:grpSpLocks/>
          </p:cNvGrpSpPr>
          <p:nvPr/>
        </p:nvGrpSpPr>
        <p:grpSpPr bwMode="auto">
          <a:xfrm>
            <a:off x="1037394" y="4320498"/>
            <a:ext cx="7048500" cy="1881188"/>
            <a:chOff x="730" y="2778"/>
            <a:chExt cx="4440" cy="1185"/>
          </a:xfrm>
        </p:grpSpPr>
        <p:grpSp>
          <p:nvGrpSpPr>
            <p:cNvPr id="221189" name="Group 5"/>
            <p:cNvGrpSpPr>
              <a:grpSpLocks/>
            </p:cNvGrpSpPr>
            <p:nvPr/>
          </p:nvGrpSpPr>
          <p:grpSpPr bwMode="auto">
            <a:xfrm>
              <a:off x="774" y="2778"/>
              <a:ext cx="4396" cy="1150"/>
              <a:chOff x="774" y="2778"/>
              <a:chExt cx="4396" cy="1150"/>
            </a:xfrm>
          </p:grpSpPr>
          <p:grpSp>
            <p:nvGrpSpPr>
              <p:cNvPr id="221190" name="Group 6"/>
              <p:cNvGrpSpPr>
                <a:grpSpLocks/>
              </p:cNvGrpSpPr>
              <p:nvPr/>
            </p:nvGrpSpPr>
            <p:grpSpPr bwMode="auto">
              <a:xfrm>
                <a:off x="774" y="2778"/>
                <a:ext cx="4396" cy="1150"/>
                <a:chOff x="774" y="2778"/>
                <a:chExt cx="4396" cy="1150"/>
              </a:xfrm>
            </p:grpSpPr>
            <p:sp>
              <p:nvSpPr>
                <p:cNvPr id="221191" name="Freeform 7"/>
                <p:cNvSpPr>
                  <a:spLocks/>
                </p:cNvSpPr>
                <p:nvPr/>
              </p:nvSpPr>
              <p:spPr bwMode="auto">
                <a:xfrm>
                  <a:off x="774" y="2778"/>
                  <a:ext cx="1251" cy="1150"/>
                </a:xfrm>
                <a:custGeom>
                  <a:avLst/>
                  <a:gdLst>
                    <a:gd name="T0" fmla="*/ 0 w 1251"/>
                    <a:gd name="T1" fmla="*/ 61 h 1150"/>
                    <a:gd name="T2" fmla="*/ 579 w 1251"/>
                    <a:gd name="T3" fmla="*/ 61 h 1150"/>
                    <a:gd name="T4" fmla="*/ 582 w 1251"/>
                    <a:gd name="T5" fmla="*/ 109 h 1150"/>
                    <a:gd name="T6" fmla="*/ 462 w 1251"/>
                    <a:gd name="T7" fmla="*/ 109 h 1150"/>
                    <a:gd name="T8" fmla="*/ 459 w 1251"/>
                    <a:gd name="T9" fmla="*/ 175 h 1150"/>
                    <a:gd name="T10" fmla="*/ 465 w 1251"/>
                    <a:gd name="T11" fmla="*/ 262 h 1150"/>
                    <a:gd name="T12" fmla="*/ 1251 w 1251"/>
                    <a:gd name="T13" fmla="*/ 262 h 1150"/>
                    <a:gd name="T14" fmla="*/ 1245 w 1251"/>
                    <a:gd name="T15" fmla="*/ 1150 h 1150"/>
                    <a:gd name="T16" fmla="*/ 27 w 1251"/>
                    <a:gd name="T17" fmla="*/ 1144 h 1150"/>
                    <a:gd name="T18" fmla="*/ 21 w 1251"/>
                    <a:gd name="T19" fmla="*/ 265 h 1150"/>
                    <a:gd name="T20" fmla="*/ 117 w 1251"/>
                    <a:gd name="T21" fmla="*/ 265 h 1150"/>
                    <a:gd name="T22" fmla="*/ 117 w 1251"/>
                    <a:gd name="T23" fmla="*/ 121 h 1150"/>
                    <a:gd name="T24" fmla="*/ 0 w 1251"/>
                    <a:gd name="T25" fmla="*/ 121 h 1150"/>
                    <a:gd name="T26" fmla="*/ 0 w 1251"/>
                    <a:gd name="T27" fmla="*/ 61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1" h="1150">
                      <a:moveTo>
                        <a:pt x="0" y="61"/>
                      </a:moveTo>
                      <a:cubicBezTo>
                        <a:pt x="183" y="0"/>
                        <a:pt x="579" y="61"/>
                        <a:pt x="579" y="61"/>
                      </a:cubicBezTo>
                      <a:lnTo>
                        <a:pt x="582" y="109"/>
                      </a:lnTo>
                      <a:lnTo>
                        <a:pt x="462" y="109"/>
                      </a:lnTo>
                      <a:lnTo>
                        <a:pt x="459" y="175"/>
                      </a:lnTo>
                      <a:lnTo>
                        <a:pt x="465" y="262"/>
                      </a:lnTo>
                      <a:lnTo>
                        <a:pt x="1251" y="262"/>
                      </a:lnTo>
                      <a:lnTo>
                        <a:pt x="1245" y="1150"/>
                      </a:lnTo>
                      <a:lnTo>
                        <a:pt x="27" y="1144"/>
                      </a:lnTo>
                      <a:lnTo>
                        <a:pt x="21" y="265"/>
                      </a:lnTo>
                      <a:lnTo>
                        <a:pt x="117" y="265"/>
                      </a:lnTo>
                      <a:lnTo>
                        <a:pt x="117" y="121"/>
                      </a:lnTo>
                      <a:lnTo>
                        <a:pt x="0" y="121"/>
                      </a:lnTo>
                      <a:lnTo>
                        <a:pt x="0" y="61"/>
                      </a:lnTo>
                      <a:close/>
                    </a:path>
                  </a:pathLst>
                </a:custGeom>
                <a:solidFill>
                  <a:srgbClr val="00CCFF"/>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1192" name="Rectangle 8"/>
                <p:cNvSpPr>
                  <a:spLocks noChangeArrowheads="1"/>
                </p:cNvSpPr>
                <p:nvPr/>
              </p:nvSpPr>
              <p:spPr bwMode="auto">
                <a:xfrm>
                  <a:off x="1852" y="3038"/>
                  <a:ext cx="2136" cy="890"/>
                </a:xfrm>
                <a:prstGeom prst="rect">
                  <a:avLst/>
                </a:prstGeom>
                <a:solidFill>
                  <a:srgbClr val="00CCFF"/>
                </a:solidFill>
                <a:ln w="2286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193" name="Freeform 9"/>
                <p:cNvSpPr>
                  <a:spLocks/>
                </p:cNvSpPr>
                <p:nvPr/>
              </p:nvSpPr>
              <p:spPr bwMode="auto">
                <a:xfrm flipH="1">
                  <a:off x="3919" y="2778"/>
                  <a:ext cx="1251" cy="1150"/>
                </a:xfrm>
                <a:custGeom>
                  <a:avLst/>
                  <a:gdLst>
                    <a:gd name="T0" fmla="*/ 0 w 1251"/>
                    <a:gd name="T1" fmla="*/ 61 h 1150"/>
                    <a:gd name="T2" fmla="*/ 579 w 1251"/>
                    <a:gd name="T3" fmla="*/ 61 h 1150"/>
                    <a:gd name="T4" fmla="*/ 582 w 1251"/>
                    <a:gd name="T5" fmla="*/ 109 h 1150"/>
                    <a:gd name="T6" fmla="*/ 462 w 1251"/>
                    <a:gd name="T7" fmla="*/ 109 h 1150"/>
                    <a:gd name="T8" fmla="*/ 459 w 1251"/>
                    <a:gd name="T9" fmla="*/ 175 h 1150"/>
                    <a:gd name="T10" fmla="*/ 465 w 1251"/>
                    <a:gd name="T11" fmla="*/ 262 h 1150"/>
                    <a:gd name="T12" fmla="*/ 1251 w 1251"/>
                    <a:gd name="T13" fmla="*/ 262 h 1150"/>
                    <a:gd name="T14" fmla="*/ 1245 w 1251"/>
                    <a:gd name="T15" fmla="*/ 1150 h 1150"/>
                    <a:gd name="T16" fmla="*/ 27 w 1251"/>
                    <a:gd name="T17" fmla="*/ 1144 h 1150"/>
                    <a:gd name="T18" fmla="*/ 21 w 1251"/>
                    <a:gd name="T19" fmla="*/ 265 h 1150"/>
                    <a:gd name="T20" fmla="*/ 117 w 1251"/>
                    <a:gd name="T21" fmla="*/ 265 h 1150"/>
                    <a:gd name="T22" fmla="*/ 117 w 1251"/>
                    <a:gd name="T23" fmla="*/ 121 h 1150"/>
                    <a:gd name="T24" fmla="*/ 0 w 1251"/>
                    <a:gd name="T25" fmla="*/ 121 h 1150"/>
                    <a:gd name="T26" fmla="*/ 0 w 1251"/>
                    <a:gd name="T27" fmla="*/ 61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1" h="1150">
                      <a:moveTo>
                        <a:pt x="0" y="61"/>
                      </a:moveTo>
                      <a:cubicBezTo>
                        <a:pt x="183" y="0"/>
                        <a:pt x="579" y="61"/>
                        <a:pt x="579" y="61"/>
                      </a:cubicBezTo>
                      <a:lnTo>
                        <a:pt x="582" y="109"/>
                      </a:lnTo>
                      <a:lnTo>
                        <a:pt x="462" y="109"/>
                      </a:lnTo>
                      <a:lnTo>
                        <a:pt x="459" y="175"/>
                      </a:lnTo>
                      <a:lnTo>
                        <a:pt x="465" y="262"/>
                      </a:lnTo>
                      <a:lnTo>
                        <a:pt x="1251" y="262"/>
                      </a:lnTo>
                      <a:lnTo>
                        <a:pt x="1245" y="1150"/>
                      </a:lnTo>
                      <a:lnTo>
                        <a:pt x="27" y="1144"/>
                      </a:lnTo>
                      <a:lnTo>
                        <a:pt x="21" y="265"/>
                      </a:lnTo>
                      <a:lnTo>
                        <a:pt x="117" y="265"/>
                      </a:lnTo>
                      <a:lnTo>
                        <a:pt x="117" y="121"/>
                      </a:lnTo>
                      <a:lnTo>
                        <a:pt x="0" y="121"/>
                      </a:lnTo>
                      <a:lnTo>
                        <a:pt x="0" y="61"/>
                      </a:lnTo>
                      <a:close/>
                    </a:path>
                  </a:pathLst>
                </a:custGeom>
                <a:solidFill>
                  <a:srgbClr val="00CCFF"/>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21194" name="Rectangle 10"/>
              <p:cNvSpPr>
                <a:spLocks noChangeArrowheads="1"/>
              </p:cNvSpPr>
              <p:nvPr/>
            </p:nvSpPr>
            <p:spPr bwMode="auto">
              <a:xfrm flipH="1">
                <a:off x="3878" y="3045"/>
                <a:ext cx="118" cy="877"/>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195" name="Rectangle 11"/>
              <p:cNvSpPr>
                <a:spLocks noChangeArrowheads="1"/>
              </p:cNvSpPr>
              <p:nvPr/>
            </p:nvSpPr>
            <p:spPr bwMode="auto">
              <a:xfrm flipH="1">
                <a:off x="1824" y="3049"/>
                <a:ext cx="69" cy="871"/>
              </a:xfrm>
              <a:prstGeom prst="rect">
                <a:avLst/>
              </a:prstGeom>
              <a:solidFill>
                <a:srgbClr val="00CCFF"/>
              </a:solidFill>
              <a:ln w="9525">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21196" name="Rectangle 12"/>
            <p:cNvSpPr>
              <a:spLocks noChangeArrowheads="1"/>
            </p:cNvSpPr>
            <p:nvPr/>
          </p:nvSpPr>
          <p:spPr bwMode="auto">
            <a:xfrm>
              <a:off x="804" y="3432"/>
              <a:ext cx="4326" cy="1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197" name="Rectangle 13"/>
            <p:cNvSpPr>
              <a:spLocks noChangeArrowheads="1"/>
            </p:cNvSpPr>
            <p:nvPr/>
          </p:nvSpPr>
          <p:spPr bwMode="auto">
            <a:xfrm>
              <a:off x="730" y="3372"/>
              <a:ext cx="56" cy="210"/>
            </a:xfrm>
            <a:prstGeom prst="rect">
              <a:avLst/>
            </a:prstGeom>
            <a:solidFill>
              <a:srgbClr val="000091"/>
            </a:solidFill>
            <a:ln w="9525">
              <a:solidFill>
                <a:srgbClr val="00009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198" name="Line 14"/>
            <p:cNvSpPr>
              <a:spLocks noChangeShapeType="1"/>
            </p:cNvSpPr>
            <p:nvPr/>
          </p:nvSpPr>
          <p:spPr bwMode="auto">
            <a:xfrm>
              <a:off x="2289" y="2979"/>
              <a:ext cx="16" cy="98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21199" name="Text Box 15"/>
          <p:cNvSpPr txBox="1">
            <a:spLocks noChangeArrowheads="1"/>
          </p:cNvSpPr>
          <p:nvPr/>
        </p:nvSpPr>
        <p:spPr bwMode="auto">
          <a:xfrm>
            <a:off x="5076751" y="1264499"/>
            <a:ext cx="1854200" cy="388937"/>
          </a:xfrm>
          <a:prstGeom prst="rect">
            <a:avLst/>
          </a:prstGeom>
          <a:gradFill rotWithShape="1">
            <a:gsLst>
              <a:gs pos="0">
                <a:srgbClr val="7087A0"/>
              </a:gs>
              <a:gs pos="50000">
                <a:srgbClr val="7087A0">
                  <a:gamma/>
                  <a:tint val="69804"/>
                  <a:invGamma/>
                </a:srgbClr>
              </a:gs>
              <a:gs pos="100000">
                <a:srgbClr val="7087A0"/>
              </a:gs>
            </a:gsLst>
            <a:lin ang="0" scaled="1"/>
          </a:gradFill>
          <a:ln w="3175" algn="ctr">
            <a:solidFill>
              <a:srgbClr val="FFFFFF"/>
            </a:solidFill>
            <a:miter lim="800000"/>
            <a:headEnd/>
            <a:tailEnd/>
          </a:ln>
          <a:effectLst>
            <a:outerShdw dist="107763" dir="2700000" algn="ctr" rotWithShape="0">
              <a:srgbClr val="808080">
                <a:alpha val="50000"/>
              </a:srgbClr>
            </a:outerShdw>
          </a:effectLst>
        </p:spPr>
        <p:txBody>
          <a:bodyPr lIns="54000" rIns="54000" anchor="ctr"/>
          <a:lstStyle/>
          <a:p>
            <a:pPr algn="ctr">
              <a:lnSpc>
                <a:spcPct val="85000"/>
              </a:lnSpc>
              <a:buClr>
                <a:srgbClr val="7087A0"/>
              </a:buClr>
              <a:buSzPct val="80000"/>
              <a:buFont typeface="Monotype Sorts" pitchFamily="2" charset="2"/>
              <a:buNone/>
            </a:pPr>
            <a:r>
              <a:rPr kumimoji="1" lang="en-US" sz="1600" b="1" dirty="0">
                <a:solidFill>
                  <a:srgbClr val="FFFFFF"/>
                </a:solidFill>
                <a:effectLst>
                  <a:glow rad="139700">
                    <a:schemeClr val="accent2">
                      <a:satMod val="175000"/>
                      <a:alpha val="40000"/>
                    </a:schemeClr>
                  </a:glow>
                  <a:outerShdw blurRad="38100" dist="38100" dir="2700000" algn="tl">
                    <a:srgbClr val="000000"/>
                  </a:outerShdw>
                </a:effectLst>
                <a:cs typeface="Arial" charset="0"/>
              </a:rPr>
              <a:t>HOD System </a:t>
            </a:r>
          </a:p>
        </p:txBody>
      </p:sp>
      <p:sp>
        <p:nvSpPr>
          <p:cNvPr id="221229" name="Oval 45"/>
          <p:cNvSpPr>
            <a:spLocks noChangeArrowheads="1"/>
          </p:cNvSpPr>
          <p:nvPr/>
        </p:nvSpPr>
        <p:spPr bwMode="auto">
          <a:xfrm>
            <a:off x="3187533" y="707287"/>
            <a:ext cx="1104900" cy="1114425"/>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30" name="Oval 46"/>
          <p:cNvSpPr>
            <a:spLocks noChangeArrowheads="1"/>
          </p:cNvSpPr>
          <p:nvPr/>
        </p:nvSpPr>
        <p:spPr bwMode="auto">
          <a:xfrm>
            <a:off x="3262146" y="772375"/>
            <a:ext cx="962025" cy="981075"/>
          </a:xfrm>
          <a:prstGeom prst="ellipse">
            <a:avLst/>
          </a:prstGeom>
          <a:solidFill>
            <a:srgbClr val="FFD2FF"/>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endParaRPr lang="en-US" sz="2000" dirty="0">
              <a:cs typeface="Arial" charset="0"/>
            </a:endParaRPr>
          </a:p>
        </p:txBody>
      </p:sp>
      <p:sp>
        <p:nvSpPr>
          <p:cNvPr id="221231" name="Oval 47"/>
          <p:cNvSpPr>
            <a:spLocks noChangeArrowheads="1"/>
          </p:cNvSpPr>
          <p:nvPr/>
        </p:nvSpPr>
        <p:spPr bwMode="auto">
          <a:xfrm>
            <a:off x="3262146" y="772375"/>
            <a:ext cx="962025" cy="981075"/>
          </a:xfrm>
          <a:prstGeom prst="ellipse">
            <a:avLst/>
          </a:prstGeom>
          <a:solidFill>
            <a:srgbClr val="F800D5"/>
          </a:solidFill>
          <a:ln w="9525">
            <a:solidFill>
              <a:srgbClr val="F800D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59" name="Oval 75"/>
          <p:cNvSpPr>
            <a:spLocks noChangeArrowheads="1"/>
          </p:cNvSpPr>
          <p:nvPr/>
        </p:nvSpPr>
        <p:spPr bwMode="auto">
          <a:xfrm>
            <a:off x="3262146" y="772375"/>
            <a:ext cx="962025" cy="981075"/>
          </a:xfrm>
          <a:prstGeom prst="ellipse">
            <a:avLst/>
          </a:prstGeom>
          <a:solidFill>
            <a:srgbClr val="F800D5"/>
          </a:solidFill>
          <a:ln w="9525">
            <a:solidFill>
              <a:srgbClr val="F800D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61" name="Text Box 77"/>
          <p:cNvSpPr txBox="1">
            <a:spLocks noChangeArrowheads="1"/>
          </p:cNvSpPr>
          <p:nvPr/>
        </p:nvSpPr>
        <p:spPr bwMode="auto">
          <a:xfrm>
            <a:off x="5007960" y="3895048"/>
            <a:ext cx="1981200" cy="388938"/>
          </a:xfrm>
          <a:prstGeom prst="rect">
            <a:avLst/>
          </a:prstGeom>
          <a:solidFill>
            <a:schemeClr val="tx1">
              <a:lumMod val="65000"/>
              <a:lumOff val="35000"/>
            </a:schemeClr>
          </a:solidFill>
          <a:ln w="3175" algn="ctr">
            <a:solidFill>
              <a:srgbClr val="FFFFFF"/>
            </a:solidFill>
            <a:miter lim="800000"/>
            <a:headEnd/>
            <a:tailEnd/>
          </a:ln>
          <a:effectLst>
            <a:outerShdw dist="107763" dir="2700000" algn="ctr" rotWithShape="0">
              <a:srgbClr val="808080">
                <a:alpha val="50000"/>
              </a:srgbClr>
            </a:outerShdw>
          </a:effectLst>
        </p:spPr>
        <p:txBody>
          <a:bodyPr lIns="54000" rIns="54000" anchor="ctr"/>
          <a:lstStyle/>
          <a:p>
            <a:pPr algn="ctr">
              <a:lnSpc>
                <a:spcPct val="85000"/>
              </a:lnSpc>
              <a:buClr>
                <a:srgbClr val="7087A0"/>
              </a:buClr>
              <a:buSzPct val="80000"/>
              <a:buFont typeface="Monotype Sorts" pitchFamily="2" charset="2"/>
              <a:buNone/>
            </a:pPr>
            <a:r>
              <a:rPr kumimoji="1" lang="en-US" sz="1600" b="1" dirty="0">
                <a:solidFill>
                  <a:srgbClr val="FFFFFF"/>
                </a:solidFill>
                <a:effectLst>
                  <a:outerShdw blurRad="38100" dist="38100" dir="2700000" algn="tl">
                    <a:srgbClr val="000000"/>
                  </a:outerShdw>
                </a:effectLst>
                <a:cs typeface="Arial" charset="0"/>
              </a:rPr>
              <a:t>Conventional UV </a:t>
            </a:r>
          </a:p>
        </p:txBody>
      </p:sp>
      <p:sp>
        <p:nvSpPr>
          <p:cNvPr id="221262" name="Oval 78"/>
          <p:cNvSpPr>
            <a:spLocks noChangeArrowheads="1"/>
          </p:cNvSpPr>
          <p:nvPr/>
        </p:nvSpPr>
        <p:spPr bwMode="auto">
          <a:xfrm>
            <a:off x="3674102" y="3510274"/>
            <a:ext cx="1104900" cy="1114425"/>
          </a:xfrm>
          <a:prstGeom prst="ellipse">
            <a:avLst/>
          </a:prstGeom>
          <a:solidFill>
            <a:srgbClr val="FFE1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63" name="Oval 79"/>
          <p:cNvSpPr>
            <a:spLocks noChangeArrowheads="1"/>
          </p:cNvSpPr>
          <p:nvPr/>
        </p:nvSpPr>
        <p:spPr bwMode="auto">
          <a:xfrm>
            <a:off x="3683627" y="3521386"/>
            <a:ext cx="1081087" cy="1087438"/>
          </a:xfrm>
          <a:prstGeom prst="ellipse">
            <a:avLst/>
          </a:prstGeom>
          <a:gradFill rotWithShape="1">
            <a:gsLst>
              <a:gs pos="0">
                <a:srgbClr val="F800D5"/>
              </a:gs>
              <a:gs pos="100000">
                <a:srgbClr val="F800D5">
                  <a:gamma/>
                  <a:shade val="46275"/>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endParaRPr lang="en-US" sz="2000" dirty="0">
              <a:cs typeface="Arial" charset="0"/>
            </a:endParaRPr>
          </a:p>
        </p:txBody>
      </p:sp>
      <p:sp>
        <p:nvSpPr>
          <p:cNvPr id="221264" name="Rectangle 80"/>
          <p:cNvSpPr>
            <a:spLocks noChangeArrowheads="1"/>
          </p:cNvSpPr>
          <p:nvPr/>
        </p:nvSpPr>
        <p:spPr bwMode="auto">
          <a:xfrm>
            <a:off x="1154869" y="5411111"/>
            <a:ext cx="6867525" cy="66675"/>
          </a:xfrm>
          <a:prstGeom prst="rect">
            <a:avLst/>
          </a:prstGeom>
          <a:solidFill>
            <a:srgbClr val="F800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65" name="Rectangle 81"/>
          <p:cNvSpPr>
            <a:spLocks noChangeArrowheads="1"/>
          </p:cNvSpPr>
          <p:nvPr/>
        </p:nvSpPr>
        <p:spPr bwMode="auto">
          <a:xfrm rot="5400000" flipH="1">
            <a:off x="4298913" y="1606667"/>
            <a:ext cx="600075" cy="6891337"/>
          </a:xfrm>
          <a:prstGeom prst="rect">
            <a:avLst/>
          </a:prstGeom>
          <a:gradFill rotWithShape="1">
            <a:gsLst>
              <a:gs pos="0">
                <a:srgbClr val="F800D5"/>
              </a:gs>
              <a:gs pos="100000">
                <a:srgbClr val="F800D5">
                  <a:gamma/>
                  <a:tint val="0"/>
                  <a:invGamma/>
                  <a:alpha val="5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1" hangingPunct="1"/>
            <a:endParaRPr lang="en-US" sz="2000" dirty="0">
              <a:cs typeface="Arial" charset="0"/>
            </a:endParaRPr>
          </a:p>
        </p:txBody>
      </p:sp>
      <p:sp>
        <p:nvSpPr>
          <p:cNvPr id="221266" name="Rectangle 82"/>
          <p:cNvSpPr>
            <a:spLocks noChangeArrowheads="1"/>
          </p:cNvSpPr>
          <p:nvPr/>
        </p:nvSpPr>
        <p:spPr bwMode="auto">
          <a:xfrm rot="-5400000" flipH="1" flipV="1">
            <a:off x="4302088" y="2384542"/>
            <a:ext cx="600075" cy="6891337"/>
          </a:xfrm>
          <a:prstGeom prst="rect">
            <a:avLst/>
          </a:prstGeom>
          <a:gradFill rotWithShape="1">
            <a:gsLst>
              <a:gs pos="0">
                <a:srgbClr val="F800D5"/>
              </a:gs>
              <a:gs pos="100000">
                <a:srgbClr val="F800D5">
                  <a:gamma/>
                  <a:tint val="0"/>
                  <a:invGamma/>
                  <a:alpha val="5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1" hangingPunct="1"/>
            <a:endParaRPr lang="en-US" sz="2000" dirty="0">
              <a:cs typeface="Arial" charset="0"/>
            </a:endParaRPr>
          </a:p>
        </p:txBody>
      </p:sp>
      <p:sp>
        <p:nvSpPr>
          <p:cNvPr id="221267" name="Oval 83"/>
          <p:cNvSpPr>
            <a:spLocks noChangeArrowheads="1"/>
          </p:cNvSpPr>
          <p:nvPr/>
        </p:nvSpPr>
        <p:spPr bwMode="auto">
          <a:xfrm>
            <a:off x="4157495" y="4010142"/>
            <a:ext cx="138113" cy="133350"/>
          </a:xfrm>
          <a:prstGeom prst="ellipse">
            <a:avLst/>
          </a:prstGeom>
          <a:solidFill>
            <a:srgbClr val="F800D5"/>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285" name="Text Box 101"/>
          <p:cNvSpPr txBox="1">
            <a:spLocks noChangeArrowheads="1"/>
          </p:cNvSpPr>
          <p:nvPr/>
        </p:nvSpPr>
        <p:spPr bwMode="auto">
          <a:xfrm>
            <a:off x="647533" y="997067"/>
            <a:ext cx="2540000" cy="592138"/>
          </a:xfrm>
          <a:prstGeom prst="rect">
            <a:avLst/>
          </a:prstGeom>
          <a:noFill/>
          <a:ln>
            <a:noFill/>
          </a:ln>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a:lnSpc>
                <a:spcPct val="85000"/>
              </a:lnSpc>
              <a:buClr>
                <a:srgbClr val="7087A0"/>
              </a:buClr>
              <a:buSzPct val="80000"/>
              <a:buFont typeface="Monotype Sorts" pitchFamily="2" charset="2"/>
              <a:buNone/>
            </a:pPr>
            <a:r>
              <a:rPr lang="en-US" sz="1600" b="1" dirty="0">
                <a:solidFill>
                  <a:srgbClr val="777777"/>
                </a:solidFill>
                <a:cs typeface="Arial" charset="0"/>
              </a:rPr>
              <a:t>Uniform dose distribution</a:t>
            </a:r>
          </a:p>
        </p:txBody>
      </p:sp>
      <p:sp>
        <p:nvSpPr>
          <p:cNvPr id="221286" name="Text Box 102"/>
          <p:cNvSpPr txBox="1">
            <a:spLocks noChangeArrowheads="1"/>
          </p:cNvSpPr>
          <p:nvPr/>
        </p:nvSpPr>
        <p:spPr bwMode="auto">
          <a:xfrm>
            <a:off x="647533" y="3691848"/>
            <a:ext cx="2984500" cy="592138"/>
          </a:xfrm>
          <a:prstGeom prst="rect">
            <a:avLst/>
          </a:prstGeom>
          <a:noFill/>
          <a:ln>
            <a:noFill/>
          </a:ln>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a:lnSpc>
                <a:spcPct val="85000"/>
              </a:lnSpc>
              <a:buClr>
                <a:srgbClr val="7087A0"/>
              </a:buClr>
              <a:buSzPct val="80000"/>
              <a:buFont typeface="Monotype Sorts" pitchFamily="2" charset="2"/>
              <a:buNone/>
            </a:pPr>
            <a:r>
              <a:rPr lang="en-US" sz="1600" b="1" dirty="0">
                <a:solidFill>
                  <a:srgbClr val="777777"/>
                </a:solidFill>
                <a:cs typeface="Arial" charset="0"/>
              </a:rPr>
              <a:t>Non-uniform dose </a:t>
            </a:r>
            <a:r>
              <a:rPr lang="en-US" sz="1600" b="1" dirty="0" smtClean="0">
                <a:solidFill>
                  <a:srgbClr val="777777"/>
                </a:solidFill>
                <a:cs typeface="Arial" charset="0"/>
              </a:rPr>
              <a:t>distribution</a:t>
            </a:r>
          </a:p>
          <a:p>
            <a:pPr>
              <a:lnSpc>
                <a:spcPct val="85000"/>
              </a:lnSpc>
              <a:buClr>
                <a:srgbClr val="7087A0"/>
              </a:buClr>
              <a:buSzPct val="80000"/>
              <a:buFont typeface="Monotype Sorts" pitchFamily="2" charset="2"/>
              <a:buNone/>
            </a:pPr>
            <a:r>
              <a:rPr lang="en-US" sz="1600" b="1" dirty="0" smtClean="0">
                <a:solidFill>
                  <a:srgbClr val="777777"/>
                </a:solidFill>
                <a:cs typeface="Arial" charset="0"/>
              </a:rPr>
              <a:t>‘Light in a steel tube’</a:t>
            </a:r>
            <a:endParaRPr lang="en-US" sz="1600" b="1" dirty="0">
              <a:solidFill>
                <a:srgbClr val="777777"/>
              </a:solidFill>
              <a:cs typeface="Arial" charset="0"/>
            </a:endParaRPr>
          </a:p>
        </p:txBody>
      </p:sp>
      <p:sp>
        <p:nvSpPr>
          <p:cNvPr id="88" name="Rectangle 17"/>
          <p:cNvSpPr>
            <a:spLocks noChangeArrowheads="1"/>
          </p:cNvSpPr>
          <p:nvPr/>
        </p:nvSpPr>
        <p:spPr bwMode="auto">
          <a:xfrm>
            <a:off x="1235001" y="1928603"/>
            <a:ext cx="6962775" cy="1460761"/>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9" name="Rectangle 18"/>
          <p:cNvSpPr>
            <a:spLocks noChangeArrowheads="1"/>
          </p:cNvSpPr>
          <p:nvPr/>
        </p:nvSpPr>
        <p:spPr bwMode="auto">
          <a:xfrm>
            <a:off x="1235002" y="2066717"/>
            <a:ext cx="6962774" cy="1124008"/>
          </a:xfrm>
          <a:prstGeom prst="rect">
            <a:avLst/>
          </a:prstGeom>
          <a:solidFill>
            <a:srgbClr val="00CCFF"/>
          </a:solidFill>
          <a:ln w="635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0" name="Rectangle 19"/>
          <p:cNvSpPr>
            <a:spLocks noChangeArrowheads="1"/>
          </p:cNvSpPr>
          <p:nvPr/>
        </p:nvSpPr>
        <p:spPr bwMode="auto">
          <a:xfrm flipH="1">
            <a:off x="5940351" y="2093704"/>
            <a:ext cx="127000" cy="886123"/>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1" name="Rectangle 47"/>
          <p:cNvSpPr>
            <a:spLocks noChangeArrowheads="1"/>
          </p:cNvSpPr>
          <p:nvPr/>
        </p:nvSpPr>
        <p:spPr bwMode="auto">
          <a:xfrm flipH="1">
            <a:off x="5927649" y="2076242"/>
            <a:ext cx="60325" cy="894178"/>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2" name="Rectangle 56"/>
          <p:cNvSpPr>
            <a:spLocks noChangeArrowheads="1"/>
          </p:cNvSpPr>
          <p:nvPr/>
        </p:nvSpPr>
        <p:spPr bwMode="auto">
          <a:xfrm flipH="1">
            <a:off x="5918126" y="2084179"/>
            <a:ext cx="52388" cy="853900"/>
          </a:xfrm>
          <a:prstGeom prst="rect">
            <a:avLst/>
          </a:prstGeom>
          <a:solidFill>
            <a:srgbClr val="00CCFF"/>
          </a:solidFill>
          <a:ln w="9525">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4" name="AutoShape 69"/>
          <p:cNvSpPr>
            <a:spLocks noChangeArrowheads="1"/>
          </p:cNvSpPr>
          <p:nvPr/>
        </p:nvSpPr>
        <p:spPr bwMode="auto">
          <a:xfrm rot="5400000" flipH="1">
            <a:off x="5841998" y="2269845"/>
            <a:ext cx="1288906" cy="704850"/>
          </a:xfrm>
          <a:custGeom>
            <a:avLst/>
            <a:gdLst>
              <a:gd name="G0" fmla="+- 9986 0 0"/>
              <a:gd name="G1" fmla="+- 10411691 0 0"/>
              <a:gd name="G2" fmla="+- 0 0 10411691"/>
              <a:gd name="T0" fmla="*/ 0 256 1"/>
              <a:gd name="T1" fmla="*/ 180 256 1"/>
              <a:gd name="G3" fmla="+- 10411691 T0 T1"/>
              <a:gd name="T2" fmla="*/ 0 256 1"/>
              <a:gd name="T3" fmla="*/ 90 256 1"/>
              <a:gd name="G4" fmla="+- 10411691 T2 T3"/>
              <a:gd name="G5" fmla="*/ G4 2 1"/>
              <a:gd name="T4" fmla="*/ 90 256 1"/>
              <a:gd name="T5" fmla="*/ 0 256 1"/>
              <a:gd name="G6" fmla="+- 10411691 T4 T5"/>
              <a:gd name="G7" fmla="*/ G6 2 1"/>
              <a:gd name="G8" fmla="abs 104116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986"/>
              <a:gd name="G18" fmla="*/ 9986 1 2"/>
              <a:gd name="G19" fmla="+- G18 5400 0"/>
              <a:gd name="G20" fmla="cos G19 10411691"/>
              <a:gd name="G21" fmla="sin G19 10411691"/>
              <a:gd name="G22" fmla="+- G20 10800 0"/>
              <a:gd name="G23" fmla="+- G21 10800 0"/>
              <a:gd name="G24" fmla="+- 10800 0 G20"/>
              <a:gd name="G25" fmla="+- 9986 10800 0"/>
              <a:gd name="G26" fmla="?: G9 G17 G25"/>
              <a:gd name="G27" fmla="?: G9 0 21600"/>
              <a:gd name="G28" fmla="cos 10800 10411691"/>
              <a:gd name="G29" fmla="sin 10800 10411691"/>
              <a:gd name="G30" fmla="sin 9986 10411691"/>
              <a:gd name="G31" fmla="+- G28 10800 0"/>
              <a:gd name="G32" fmla="+- G29 10800 0"/>
              <a:gd name="G33" fmla="+- G30 10800 0"/>
              <a:gd name="G34" fmla="?: G4 0 G31"/>
              <a:gd name="G35" fmla="?: 10411691 G34 0"/>
              <a:gd name="G36" fmla="?: G6 G35 G31"/>
              <a:gd name="G37" fmla="+- 21600 0 G36"/>
              <a:gd name="G38" fmla="?: G4 0 G33"/>
              <a:gd name="G39" fmla="?: 10411691 G38 G32"/>
              <a:gd name="G40" fmla="?: G6 G39 0"/>
              <a:gd name="G41" fmla="?: G4 G32 21600"/>
              <a:gd name="G42" fmla="?: G6 G41 G33"/>
              <a:gd name="T12" fmla="*/ 10800 w 21600"/>
              <a:gd name="T13" fmla="*/ 0 h 21600"/>
              <a:gd name="T14" fmla="*/ 1105 w 21600"/>
              <a:gd name="T15" fmla="*/ 14546 h 21600"/>
              <a:gd name="T16" fmla="*/ 10800 w 21600"/>
              <a:gd name="T17" fmla="*/ 814 h 21600"/>
              <a:gd name="T18" fmla="*/ 20495 w 21600"/>
              <a:gd name="T19" fmla="*/ 1454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485" y="14399"/>
                </a:moveTo>
                <a:cubicBezTo>
                  <a:pt x="1041" y="13251"/>
                  <a:pt x="814" y="12031"/>
                  <a:pt x="814" y="10800"/>
                </a:cubicBezTo>
                <a:cubicBezTo>
                  <a:pt x="814" y="5284"/>
                  <a:pt x="5284" y="814"/>
                  <a:pt x="10800" y="814"/>
                </a:cubicBezTo>
                <a:cubicBezTo>
                  <a:pt x="16315" y="814"/>
                  <a:pt x="20786" y="5284"/>
                  <a:pt x="20786" y="10800"/>
                </a:cubicBezTo>
                <a:cubicBezTo>
                  <a:pt x="20786" y="12031"/>
                  <a:pt x="20558" y="13251"/>
                  <a:pt x="20114" y="14399"/>
                </a:cubicBezTo>
                <a:lnTo>
                  <a:pt x="20873" y="14693"/>
                </a:lnTo>
                <a:cubicBezTo>
                  <a:pt x="21353" y="13451"/>
                  <a:pt x="21600" y="12131"/>
                  <a:pt x="21600" y="10800"/>
                </a:cubicBezTo>
                <a:cubicBezTo>
                  <a:pt x="21600" y="4835"/>
                  <a:pt x="16764" y="0"/>
                  <a:pt x="10800" y="0"/>
                </a:cubicBezTo>
                <a:cubicBezTo>
                  <a:pt x="4835" y="0"/>
                  <a:pt x="0" y="4835"/>
                  <a:pt x="0" y="10800"/>
                </a:cubicBezTo>
                <a:cubicBezTo>
                  <a:pt x="-1" y="12131"/>
                  <a:pt x="246" y="13451"/>
                  <a:pt x="726" y="14693"/>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5" name="Rectangle 70"/>
          <p:cNvSpPr>
            <a:spLocks noChangeArrowheads="1"/>
          </p:cNvSpPr>
          <p:nvPr/>
        </p:nvSpPr>
        <p:spPr bwMode="auto">
          <a:xfrm>
            <a:off x="4753964" y="2081005"/>
            <a:ext cx="3446988" cy="1109720"/>
          </a:xfrm>
          <a:prstGeom prst="rect">
            <a:avLst/>
          </a:prstGeom>
          <a:gradFill rotWithShape="1">
            <a:gsLst>
              <a:gs pos="0">
                <a:srgbClr val="F800D5">
                  <a:lumMod val="86000"/>
                </a:srgbClr>
              </a:gs>
              <a:gs pos="87000">
                <a:srgbClr val="FC80EA">
                  <a:alpha val="83000"/>
                  <a:lumMod val="80000"/>
                </a:srgbClr>
              </a:gs>
              <a:gs pos="100000">
                <a:srgbClr val="F800D5">
                  <a:gamma/>
                  <a:tint val="0"/>
                  <a:invGamma/>
                  <a:lumMod val="90000"/>
                  <a:lumOff val="10000"/>
                  <a:alpha val="25000"/>
                </a:srgbClr>
              </a:gs>
            </a:gsLst>
            <a:lin ang="0" scaled="1"/>
          </a:gradFill>
          <a:ln>
            <a:noFill/>
          </a:ln>
          <a:effectLst/>
        </p:spPr>
        <p:txBody>
          <a:bodyPr wrap="none" anchor="ctr"/>
          <a:lstStyle/>
          <a:p>
            <a:pPr algn="ctr" eaLnBrk="1" hangingPunct="1"/>
            <a:endParaRPr lang="en-US" sz="2000" dirty="0">
              <a:cs typeface="Arial" charset="0"/>
            </a:endParaRPr>
          </a:p>
        </p:txBody>
      </p:sp>
      <p:sp>
        <p:nvSpPr>
          <p:cNvPr id="96" name="Line 99"/>
          <p:cNvSpPr>
            <a:spLocks noChangeShapeType="1"/>
          </p:cNvSpPr>
          <p:nvPr/>
        </p:nvSpPr>
        <p:spPr bwMode="auto">
          <a:xfrm>
            <a:off x="4552876" y="2457241"/>
            <a:ext cx="69850" cy="24704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7" name="Rectangle 70"/>
          <p:cNvSpPr>
            <a:spLocks noChangeArrowheads="1"/>
          </p:cNvSpPr>
          <p:nvPr/>
        </p:nvSpPr>
        <p:spPr bwMode="auto">
          <a:xfrm rot="10800000">
            <a:off x="1252885" y="2073857"/>
            <a:ext cx="3410763" cy="1116867"/>
          </a:xfrm>
          <a:prstGeom prst="rect">
            <a:avLst/>
          </a:prstGeom>
          <a:gradFill rotWithShape="1">
            <a:gsLst>
              <a:gs pos="0">
                <a:srgbClr val="F800D5">
                  <a:lumMod val="86000"/>
                </a:srgbClr>
              </a:gs>
              <a:gs pos="87000">
                <a:srgbClr val="FC80EA">
                  <a:lumMod val="80000"/>
                  <a:alpha val="83000"/>
                </a:srgbClr>
              </a:gs>
              <a:gs pos="100000">
                <a:srgbClr val="F800D5">
                  <a:gamma/>
                  <a:tint val="0"/>
                  <a:invGamma/>
                  <a:lumMod val="90000"/>
                  <a:lumOff val="10000"/>
                  <a:alpha val="25000"/>
                </a:srgbClr>
              </a:gs>
            </a:gsLst>
            <a:lin ang="0" scaled="1"/>
          </a:gradFill>
          <a:ln>
            <a:noFill/>
          </a:ln>
          <a:effectLst/>
        </p:spPr>
        <p:txBody>
          <a:bodyPr wrap="none" anchor="ctr"/>
          <a:lstStyle/>
          <a:p>
            <a:pPr algn="ctr" eaLnBrk="1" hangingPunct="1"/>
            <a:endParaRPr lang="en-US" sz="2000" dirty="0">
              <a:cs typeface="Arial" charset="0"/>
            </a:endParaRPr>
          </a:p>
        </p:txBody>
      </p:sp>
      <p:sp>
        <p:nvSpPr>
          <p:cNvPr id="98" name="Rectangle 10"/>
          <p:cNvSpPr>
            <a:spLocks noChangeArrowheads="1"/>
          </p:cNvSpPr>
          <p:nvPr/>
        </p:nvSpPr>
        <p:spPr bwMode="auto">
          <a:xfrm rot="5400000">
            <a:off x="3966671" y="2303882"/>
            <a:ext cx="1479128" cy="30671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99" name="Group 85"/>
          <p:cNvGrpSpPr>
            <a:grpSpLocks/>
          </p:cNvGrpSpPr>
          <p:nvPr/>
        </p:nvGrpSpPr>
        <p:grpSpPr bwMode="auto">
          <a:xfrm rot="5400000">
            <a:off x="4356238" y="2519035"/>
            <a:ext cx="1297973" cy="45142"/>
            <a:chOff x="828" y="3354"/>
            <a:chExt cx="2338" cy="33"/>
          </a:xfrm>
        </p:grpSpPr>
        <p:sp>
          <p:nvSpPr>
            <p:cNvPr id="100" name="Freeform 86"/>
            <p:cNvSpPr>
              <a:spLocks/>
            </p:cNvSpPr>
            <p:nvPr/>
          </p:nvSpPr>
          <p:spPr bwMode="auto">
            <a:xfrm>
              <a:off x="828" y="3355"/>
              <a:ext cx="1172" cy="27"/>
            </a:xfrm>
            <a:custGeom>
              <a:avLst/>
              <a:gdLst>
                <a:gd name="T0" fmla="*/ 0 w 1172"/>
                <a:gd name="T1" fmla="*/ 29 h 37"/>
                <a:gd name="T2" fmla="*/ 68 w 1172"/>
                <a:gd name="T3" fmla="*/ 33 h 37"/>
                <a:gd name="T4" fmla="*/ 208 w 1172"/>
                <a:gd name="T5" fmla="*/ 17 h 37"/>
                <a:gd name="T6" fmla="*/ 284 w 1172"/>
                <a:gd name="T7" fmla="*/ 13 h 37"/>
                <a:gd name="T8" fmla="*/ 392 w 1172"/>
                <a:gd name="T9" fmla="*/ 21 h 37"/>
                <a:gd name="T10" fmla="*/ 444 w 1172"/>
                <a:gd name="T11" fmla="*/ 17 h 37"/>
                <a:gd name="T12" fmla="*/ 628 w 1172"/>
                <a:gd name="T13" fmla="*/ 5 h 37"/>
                <a:gd name="T14" fmla="*/ 664 w 1172"/>
                <a:gd name="T15" fmla="*/ 17 h 37"/>
                <a:gd name="T16" fmla="*/ 676 w 1172"/>
                <a:gd name="T17" fmla="*/ 21 h 37"/>
                <a:gd name="T18" fmla="*/ 828 w 1172"/>
                <a:gd name="T19" fmla="*/ 17 h 37"/>
                <a:gd name="T20" fmla="*/ 876 w 1172"/>
                <a:gd name="T21" fmla="*/ 33 h 37"/>
                <a:gd name="T22" fmla="*/ 976 w 1172"/>
                <a:gd name="T23" fmla="*/ 29 h 37"/>
                <a:gd name="T24" fmla="*/ 1172 w 1172"/>
                <a:gd name="T25"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2" h="37">
                  <a:moveTo>
                    <a:pt x="0" y="29"/>
                  </a:moveTo>
                  <a:cubicBezTo>
                    <a:pt x="23" y="21"/>
                    <a:pt x="45" y="28"/>
                    <a:pt x="68" y="33"/>
                  </a:cubicBezTo>
                  <a:cubicBezTo>
                    <a:pt x="108" y="20"/>
                    <a:pt x="168" y="19"/>
                    <a:pt x="208" y="17"/>
                  </a:cubicBezTo>
                  <a:cubicBezTo>
                    <a:pt x="234" y="0"/>
                    <a:pt x="251" y="10"/>
                    <a:pt x="284" y="13"/>
                  </a:cubicBezTo>
                  <a:cubicBezTo>
                    <a:pt x="320" y="37"/>
                    <a:pt x="335" y="24"/>
                    <a:pt x="392" y="21"/>
                  </a:cubicBezTo>
                  <a:cubicBezTo>
                    <a:pt x="413" y="7"/>
                    <a:pt x="420" y="11"/>
                    <a:pt x="444" y="17"/>
                  </a:cubicBezTo>
                  <a:cubicBezTo>
                    <a:pt x="488" y="16"/>
                    <a:pt x="573" y="23"/>
                    <a:pt x="628" y="5"/>
                  </a:cubicBezTo>
                  <a:cubicBezTo>
                    <a:pt x="640" y="9"/>
                    <a:pt x="652" y="13"/>
                    <a:pt x="664" y="17"/>
                  </a:cubicBezTo>
                  <a:cubicBezTo>
                    <a:pt x="668" y="18"/>
                    <a:pt x="676" y="21"/>
                    <a:pt x="676" y="21"/>
                  </a:cubicBezTo>
                  <a:cubicBezTo>
                    <a:pt x="727" y="12"/>
                    <a:pt x="777" y="13"/>
                    <a:pt x="828" y="17"/>
                  </a:cubicBezTo>
                  <a:cubicBezTo>
                    <a:pt x="845" y="26"/>
                    <a:pt x="857" y="29"/>
                    <a:pt x="876" y="33"/>
                  </a:cubicBezTo>
                  <a:cubicBezTo>
                    <a:pt x="910" y="29"/>
                    <a:pt x="942" y="34"/>
                    <a:pt x="976" y="29"/>
                  </a:cubicBezTo>
                  <a:cubicBezTo>
                    <a:pt x="1014" y="3"/>
                    <a:pt x="1140" y="25"/>
                    <a:pt x="1172" y="2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1" name="Freeform 87"/>
            <p:cNvSpPr>
              <a:spLocks/>
            </p:cNvSpPr>
            <p:nvPr/>
          </p:nvSpPr>
          <p:spPr bwMode="auto">
            <a:xfrm>
              <a:off x="2002" y="3354"/>
              <a:ext cx="1164" cy="33"/>
            </a:xfrm>
            <a:custGeom>
              <a:avLst/>
              <a:gdLst>
                <a:gd name="T0" fmla="*/ 0 w 1172"/>
                <a:gd name="T1" fmla="*/ 29 h 37"/>
                <a:gd name="T2" fmla="*/ 68 w 1172"/>
                <a:gd name="T3" fmla="*/ 33 h 37"/>
                <a:gd name="T4" fmla="*/ 208 w 1172"/>
                <a:gd name="T5" fmla="*/ 17 h 37"/>
                <a:gd name="T6" fmla="*/ 284 w 1172"/>
                <a:gd name="T7" fmla="*/ 13 h 37"/>
                <a:gd name="T8" fmla="*/ 392 w 1172"/>
                <a:gd name="T9" fmla="*/ 21 h 37"/>
                <a:gd name="T10" fmla="*/ 444 w 1172"/>
                <a:gd name="T11" fmla="*/ 17 h 37"/>
                <a:gd name="T12" fmla="*/ 628 w 1172"/>
                <a:gd name="T13" fmla="*/ 5 h 37"/>
                <a:gd name="T14" fmla="*/ 664 w 1172"/>
                <a:gd name="T15" fmla="*/ 17 h 37"/>
                <a:gd name="T16" fmla="*/ 676 w 1172"/>
                <a:gd name="T17" fmla="*/ 21 h 37"/>
                <a:gd name="T18" fmla="*/ 828 w 1172"/>
                <a:gd name="T19" fmla="*/ 17 h 37"/>
                <a:gd name="T20" fmla="*/ 876 w 1172"/>
                <a:gd name="T21" fmla="*/ 33 h 37"/>
                <a:gd name="T22" fmla="*/ 976 w 1172"/>
                <a:gd name="T23" fmla="*/ 29 h 37"/>
                <a:gd name="T24" fmla="*/ 1172 w 1172"/>
                <a:gd name="T25"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2" h="37">
                  <a:moveTo>
                    <a:pt x="0" y="29"/>
                  </a:moveTo>
                  <a:cubicBezTo>
                    <a:pt x="23" y="21"/>
                    <a:pt x="45" y="28"/>
                    <a:pt x="68" y="33"/>
                  </a:cubicBezTo>
                  <a:cubicBezTo>
                    <a:pt x="108" y="20"/>
                    <a:pt x="168" y="19"/>
                    <a:pt x="208" y="17"/>
                  </a:cubicBezTo>
                  <a:cubicBezTo>
                    <a:pt x="234" y="0"/>
                    <a:pt x="251" y="10"/>
                    <a:pt x="284" y="13"/>
                  </a:cubicBezTo>
                  <a:cubicBezTo>
                    <a:pt x="320" y="37"/>
                    <a:pt x="335" y="24"/>
                    <a:pt x="392" y="21"/>
                  </a:cubicBezTo>
                  <a:cubicBezTo>
                    <a:pt x="413" y="7"/>
                    <a:pt x="420" y="11"/>
                    <a:pt x="444" y="17"/>
                  </a:cubicBezTo>
                  <a:cubicBezTo>
                    <a:pt x="488" y="16"/>
                    <a:pt x="573" y="23"/>
                    <a:pt x="628" y="5"/>
                  </a:cubicBezTo>
                  <a:cubicBezTo>
                    <a:pt x="640" y="9"/>
                    <a:pt x="652" y="13"/>
                    <a:pt x="664" y="17"/>
                  </a:cubicBezTo>
                  <a:cubicBezTo>
                    <a:pt x="668" y="18"/>
                    <a:pt x="676" y="21"/>
                    <a:pt x="676" y="21"/>
                  </a:cubicBezTo>
                  <a:cubicBezTo>
                    <a:pt x="727" y="12"/>
                    <a:pt x="777" y="13"/>
                    <a:pt x="828" y="17"/>
                  </a:cubicBezTo>
                  <a:cubicBezTo>
                    <a:pt x="845" y="26"/>
                    <a:pt x="857" y="29"/>
                    <a:pt x="876" y="33"/>
                  </a:cubicBezTo>
                  <a:cubicBezTo>
                    <a:pt x="910" y="29"/>
                    <a:pt x="942" y="34"/>
                    <a:pt x="976" y="29"/>
                  </a:cubicBezTo>
                  <a:cubicBezTo>
                    <a:pt x="1014" y="3"/>
                    <a:pt x="1140" y="25"/>
                    <a:pt x="1172" y="2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02" name="Group 85"/>
          <p:cNvGrpSpPr>
            <a:grpSpLocks/>
          </p:cNvGrpSpPr>
          <p:nvPr/>
        </p:nvGrpSpPr>
        <p:grpSpPr bwMode="auto">
          <a:xfrm rot="5400000">
            <a:off x="4313304" y="2522685"/>
            <a:ext cx="1290756" cy="45142"/>
            <a:chOff x="828" y="3354"/>
            <a:chExt cx="2325" cy="33"/>
          </a:xfrm>
        </p:grpSpPr>
        <p:sp>
          <p:nvSpPr>
            <p:cNvPr id="103" name="Freeform 86"/>
            <p:cNvSpPr>
              <a:spLocks/>
            </p:cNvSpPr>
            <p:nvPr/>
          </p:nvSpPr>
          <p:spPr bwMode="auto">
            <a:xfrm>
              <a:off x="828" y="3355"/>
              <a:ext cx="1172" cy="27"/>
            </a:xfrm>
            <a:custGeom>
              <a:avLst/>
              <a:gdLst>
                <a:gd name="T0" fmla="*/ 0 w 1172"/>
                <a:gd name="T1" fmla="*/ 29 h 37"/>
                <a:gd name="T2" fmla="*/ 68 w 1172"/>
                <a:gd name="T3" fmla="*/ 33 h 37"/>
                <a:gd name="T4" fmla="*/ 208 w 1172"/>
                <a:gd name="T5" fmla="*/ 17 h 37"/>
                <a:gd name="T6" fmla="*/ 284 w 1172"/>
                <a:gd name="T7" fmla="*/ 13 h 37"/>
                <a:gd name="T8" fmla="*/ 392 w 1172"/>
                <a:gd name="T9" fmla="*/ 21 h 37"/>
                <a:gd name="T10" fmla="*/ 444 w 1172"/>
                <a:gd name="T11" fmla="*/ 17 h 37"/>
                <a:gd name="T12" fmla="*/ 628 w 1172"/>
                <a:gd name="T13" fmla="*/ 5 h 37"/>
                <a:gd name="T14" fmla="*/ 664 w 1172"/>
                <a:gd name="T15" fmla="*/ 17 h 37"/>
                <a:gd name="T16" fmla="*/ 676 w 1172"/>
                <a:gd name="T17" fmla="*/ 21 h 37"/>
                <a:gd name="T18" fmla="*/ 828 w 1172"/>
                <a:gd name="T19" fmla="*/ 17 h 37"/>
                <a:gd name="T20" fmla="*/ 876 w 1172"/>
                <a:gd name="T21" fmla="*/ 33 h 37"/>
                <a:gd name="T22" fmla="*/ 976 w 1172"/>
                <a:gd name="T23" fmla="*/ 29 h 37"/>
                <a:gd name="T24" fmla="*/ 1172 w 1172"/>
                <a:gd name="T25"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2" h="37">
                  <a:moveTo>
                    <a:pt x="0" y="29"/>
                  </a:moveTo>
                  <a:cubicBezTo>
                    <a:pt x="23" y="21"/>
                    <a:pt x="45" y="28"/>
                    <a:pt x="68" y="33"/>
                  </a:cubicBezTo>
                  <a:cubicBezTo>
                    <a:pt x="108" y="20"/>
                    <a:pt x="168" y="19"/>
                    <a:pt x="208" y="17"/>
                  </a:cubicBezTo>
                  <a:cubicBezTo>
                    <a:pt x="234" y="0"/>
                    <a:pt x="251" y="10"/>
                    <a:pt x="284" y="13"/>
                  </a:cubicBezTo>
                  <a:cubicBezTo>
                    <a:pt x="320" y="37"/>
                    <a:pt x="335" y="24"/>
                    <a:pt x="392" y="21"/>
                  </a:cubicBezTo>
                  <a:cubicBezTo>
                    <a:pt x="413" y="7"/>
                    <a:pt x="420" y="11"/>
                    <a:pt x="444" y="17"/>
                  </a:cubicBezTo>
                  <a:cubicBezTo>
                    <a:pt x="488" y="16"/>
                    <a:pt x="573" y="23"/>
                    <a:pt x="628" y="5"/>
                  </a:cubicBezTo>
                  <a:cubicBezTo>
                    <a:pt x="640" y="9"/>
                    <a:pt x="652" y="13"/>
                    <a:pt x="664" y="17"/>
                  </a:cubicBezTo>
                  <a:cubicBezTo>
                    <a:pt x="668" y="18"/>
                    <a:pt x="676" y="21"/>
                    <a:pt x="676" y="21"/>
                  </a:cubicBezTo>
                  <a:cubicBezTo>
                    <a:pt x="727" y="12"/>
                    <a:pt x="777" y="13"/>
                    <a:pt x="828" y="17"/>
                  </a:cubicBezTo>
                  <a:cubicBezTo>
                    <a:pt x="845" y="26"/>
                    <a:pt x="857" y="29"/>
                    <a:pt x="876" y="33"/>
                  </a:cubicBezTo>
                  <a:cubicBezTo>
                    <a:pt x="910" y="29"/>
                    <a:pt x="942" y="34"/>
                    <a:pt x="976" y="29"/>
                  </a:cubicBezTo>
                  <a:cubicBezTo>
                    <a:pt x="1014" y="3"/>
                    <a:pt x="1140" y="25"/>
                    <a:pt x="1172" y="2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4" name="Freeform 87"/>
            <p:cNvSpPr>
              <a:spLocks/>
            </p:cNvSpPr>
            <p:nvPr/>
          </p:nvSpPr>
          <p:spPr bwMode="auto">
            <a:xfrm>
              <a:off x="2002" y="3354"/>
              <a:ext cx="1151" cy="33"/>
            </a:xfrm>
            <a:custGeom>
              <a:avLst/>
              <a:gdLst>
                <a:gd name="T0" fmla="*/ 0 w 1172"/>
                <a:gd name="T1" fmla="*/ 29 h 37"/>
                <a:gd name="T2" fmla="*/ 68 w 1172"/>
                <a:gd name="T3" fmla="*/ 33 h 37"/>
                <a:gd name="T4" fmla="*/ 208 w 1172"/>
                <a:gd name="T5" fmla="*/ 17 h 37"/>
                <a:gd name="T6" fmla="*/ 284 w 1172"/>
                <a:gd name="T7" fmla="*/ 13 h 37"/>
                <a:gd name="T8" fmla="*/ 392 w 1172"/>
                <a:gd name="T9" fmla="*/ 21 h 37"/>
                <a:gd name="T10" fmla="*/ 444 w 1172"/>
                <a:gd name="T11" fmla="*/ 17 h 37"/>
                <a:gd name="T12" fmla="*/ 628 w 1172"/>
                <a:gd name="T13" fmla="*/ 5 h 37"/>
                <a:gd name="T14" fmla="*/ 664 w 1172"/>
                <a:gd name="T15" fmla="*/ 17 h 37"/>
                <a:gd name="T16" fmla="*/ 676 w 1172"/>
                <a:gd name="T17" fmla="*/ 21 h 37"/>
                <a:gd name="T18" fmla="*/ 828 w 1172"/>
                <a:gd name="T19" fmla="*/ 17 h 37"/>
                <a:gd name="T20" fmla="*/ 876 w 1172"/>
                <a:gd name="T21" fmla="*/ 33 h 37"/>
                <a:gd name="T22" fmla="*/ 976 w 1172"/>
                <a:gd name="T23" fmla="*/ 29 h 37"/>
                <a:gd name="T24" fmla="*/ 1172 w 1172"/>
                <a:gd name="T25"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2" h="37">
                  <a:moveTo>
                    <a:pt x="0" y="29"/>
                  </a:moveTo>
                  <a:cubicBezTo>
                    <a:pt x="23" y="21"/>
                    <a:pt x="45" y="28"/>
                    <a:pt x="68" y="33"/>
                  </a:cubicBezTo>
                  <a:cubicBezTo>
                    <a:pt x="108" y="20"/>
                    <a:pt x="168" y="19"/>
                    <a:pt x="208" y="17"/>
                  </a:cubicBezTo>
                  <a:cubicBezTo>
                    <a:pt x="234" y="0"/>
                    <a:pt x="251" y="10"/>
                    <a:pt x="284" y="13"/>
                  </a:cubicBezTo>
                  <a:cubicBezTo>
                    <a:pt x="320" y="37"/>
                    <a:pt x="335" y="24"/>
                    <a:pt x="392" y="21"/>
                  </a:cubicBezTo>
                  <a:cubicBezTo>
                    <a:pt x="413" y="7"/>
                    <a:pt x="420" y="11"/>
                    <a:pt x="444" y="17"/>
                  </a:cubicBezTo>
                  <a:cubicBezTo>
                    <a:pt x="488" y="16"/>
                    <a:pt x="573" y="23"/>
                    <a:pt x="628" y="5"/>
                  </a:cubicBezTo>
                  <a:cubicBezTo>
                    <a:pt x="640" y="9"/>
                    <a:pt x="652" y="13"/>
                    <a:pt x="664" y="17"/>
                  </a:cubicBezTo>
                  <a:cubicBezTo>
                    <a:pt x="668" y="18"/>
                    <a:pt x="676" y="21"/>
                    <a:pt x="676" y="21"/>
                  </a:cubicBezTo>
                  <a:cubicBezTo>
                    <a:pt x="727" y="12"/>
                    <a:pt x="777" y="13"/>
                    <a:pt x="828" y="17"/>
                  </a:cubicBezTo>
                  <a:cubicBezTo>
                    <a:pt x="845" y="26"/>
                    <a:pt x="857" y="29"/>
                    <a:pt x="876" y="33"/>
                  </a:cubicBezTo>
                  <a:cubicBezTo>
                    <a:pt x="910" y="29"/>
                    <a:pt x="942" y="34"/>
                    <a:pt x="976" y="29"/>
                  </a:cubicBezTo>
                  <a:cubicBezTo>
                    <a:pt x="1014" y="3"/>
                    <a:pt x="1140" y="25"/>
                    <a:pt x="1172" y="2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05" name="Group 85"/>
          <p:cNvGrpSpPr>
            <a:grpSpLocks/>
          </p:cNvGrpSpPr>
          <p:nvPr/>
        </p:nvGrpSpPr>
        <p:grpSpPr bwMode="auto">
          <a:xfrm rot="5400000">
            <a:off x="3845235" y="2551410"/>
            <a:ext cx="1290756" cy="45142"/>
            <a:chOff x="828" y="3354"/>
            <a:chExt cx="2325" cy="33"/>
          </a:xfrm>
        </p:grpSpPr>
        <p:sp>
          <p:nvSpPr>
            <p:cNvPr id="106" name="Freeform 86"/>
            <p:cNvSpPr>
              <a:spLocks/>
            </p:cNvSpPr>
            <p:nvPr/>
          </p:nvSpPr>
          <p:spPr bwMode="auto">
            <a:xfrm>
              <a:off x="828" y="3355"/>
              <a:ext cx="1172" cy="27"/>
            </a:xfrm>
            <a:custGeom>
              <a:avLst/>
              <a:gdLst>
                <a:gd name="T0" fmla="*/ 0 w 1172"/>
                <a:gd name="T1" fmla="*/ 29 h 37"/>
                <a:gd name="T2" fmla="*/ 68 w 1172"/>
                <a:gd name="T3" fmla="*/ 33 h 37"/>
                <a:gd name="T4" fmla="*/ 208 w 1172"/>
                <a:gd name="T5" fmla="*/ 17 h 37"/>
                <a:gd name="T6" fmla="*/ 284 w 1172"/>
                <a:gd name="T7" fmla="*/ 13 h 37"/>
                <a:gd name="T8" fmla="*/ 392 w 1172"/>
                <a:gd name="T9" fmla="*/ 21 h 37"/>
                <a:gd name="T10" fmla="*/ 444 w 1172"/>
                <a:gd name="T11" fmla="*/ 17 h 37"/>
                <a:gd name="T12" fmla="*/ 628 w 1172"/>
                <a:gd name="T13" fmla="*/ 5 h 37"/>
                <a:gd name="T14" fmla="*/ 664 w 1172"/>
                <a:gd name="T15" fmla="*/ 17 h 37"/>
                <a:gd name="T16" fmla="*/ 676 w 1172"/>
                <a:gd name="T17" fmla="*/ 21 h 37"/>
                <a:gd name="T18" fmla="*/ 828 w 1172"/>
                <a:gd name="T19" fmla="*/ 17 h 37"/>
                <a:gd name="T20" fmla="*/ 876 w 1172"/>
                <a:gd name="T21" fmla="*/ 33 h 37"/>
                <a:gd name="T22" fmla="*/ 976 w 1172"/>
                <a:gd name="T23" fmla="*/ 29 h 37"/>
                <a:gd name="T24" fmla="*/ 1172 w 1172"/>
                <a:gd name="T25"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2" h="37">
                  <a:moveTo>
                    <a:pt x="0" y="29"/>
                  </a:moveTo>
                  <a:cubicBezTo>
                    <a:pt x="23" y="21"/>
                    <a:pt x="45" y="28"/>
                    <a:pt x="68" y="33"/>
                  </a:cubicBezTo>
                  <a:cubicBezTo>
                    <a:pt x="108" y="20"/>
                    <a:pt x="168" y="19"/>
                    <a:pt x="208" y="17"/>
                  </a:cubicBezTo>
                  <a:cubicBezTo>
                    <a:pt x="234" y="0"/>
                    <a:pt x="251" y="10"/>
                    <a:pt x="284" y="13"/>
                  </a:cubicBezTo>
                  <a:cubicBezTo>
                    <a:pt x="320" y="37"/>
                    <a:pt x="335" y="24"/>
                    <a:pt x="392" y="21"/>
                  </a:cubicBezTo>
                  <a:cubicBezTo>
                    <a:pt x="413" y="7"/>
                    <a:pt x="420" y="11"/>
                    <a:pt x="444" y="17"/>
                  </a:cubicBezTo>
                  <a:cubicBezTo>
                    <a:pt x="488" y="16"/>
                    <a:pt x="573" y="23"/>
                    <a:pt x="628" y="5"/>
                  </a:cubicBezTo>
                  <a:cubicBezTo>
                    <a:pt x="640" y="9"/>
                    <a:pt x="652" y="13"/>
                    <a:pt x="664" y="17"/>
                  </a:cubicBezTo>
                  <a:cubicBezTo>
                    <a:pt x="668" y="18"/>
                    <a:pt x="676" y="21"/>
                    <a:pt x="676" y="21"/>
                  </a:cubicBezTo>
                  <a:cubicBezTo>
                    <a:pt x="727" y="12"/>
                    <a:pt x="777" y="13"/>
                    <a:pt x="828" y="17"/>
                  </a:cubicBezTo>
                  <a:cubicBezTo>
                    <a:pt x="845" y="26"/>
                    <a:pt x="857" y="29"/>
                    <a:pt x="876" y="33"/>
                  </a:cubicBezTo>
                  <a:cubicBezTo>
                    <a:pt x="910" y="29"/>
                    <a:pt x="942" y="34"/>
                    <a:pt x="976" y="29"/>
                  </a:cubicBezTo>
                  <a:cubicBezTo>
                    <a:pt x="1014" y="3"/>
                    <a:pt x="1140" y="25"/>
                    <a:pt x="1172" y="2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7" name="Freeform 87"/>
            <p:cNvSpPr>
              <a:spLocks/>
            </p:cNvSpPr>
            <p:nvPr/>
          </p:nvSpPr>
          <p:spPr bwMode="auto">
            <a:xfrm>
              <a:off x="2002" y="3354"/>
              <a:ext cx="1151" cy="33"/>
            </a:xfrm>
            <a:custGeom>
              <a:avLst/>
              <a:gdLst>
                <a:gd name="T0" fmla="*/ 0 w 1172"/>
                <a:gd name="T1" fmla="*/ 29 h 37"/>
                <a:gd name="T2" fmla="*/ 68 w 1172"/>
                <a:gd name="T3" fmla="*/ 33 h 37"/>
                <a:gd name="T4" fmla="*/ 208 w 1172"/>
                <a:gd name="T5" fmla="*/ 17 h 37"/>
                <a:gd name="T6" fmla="*/ 284 w 1172"/>
                <a:gd name="T7" fmla="*/ 13 h 37"/>
                <a:gd name="T8" fmla="*/ 392 w 1172"/>
                <a:gd name="T9" fmla="*/ 21 h 37"/>
                <a:gd name="T10" fmla="*/ 444 w 1172"/>
                <a:gd name="T11" fmla="*/ 17 h 37"/>
                <a:gd name="T12" fmla="*/ 628 w 1172"/>
                <a:gd name="T13" fmla="*/ 5 h 37"/>
                <a:gd name="T14" fmla="*/ 664 w 1172"/>
                <a:gd name="T15" fmla="*/ 17 h 37"/>
                <a:gd name="T16" fmla="*/ 676 w 1172"/>
                <a:gd name="T17" fmla="*/ 21 h 37"/>
                <a:gd name="T18" fmla="*/ 828 w 1172"/>
                <a:gd name="T19" fmla="*/ 17 h 37"/>
                <a:gd name="T20" fmla="*/ 876 w 1172"/>
                <a:gd name="T21" fmla="*/ 33 h 37"/>
                <a:gd name="T22" fmla="*/ 976 w 1172"/>
                <a:gd name="T23" fmla="*/ 29 h 37"/>
                <a:gd name="T24" fmla="*/ 1172 w 1172"/>
                <a:gd name="T25"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2" h="37">
                  <a:moveTo>
                    <a:pt x="0" y="29"/>
                  </a:moveTo>
                  <a:cubicBezTo>
                    <a:pt x="23" y="21"/>
                    <a:pt x="45" y="28"/>
                    <a:pt x="68" y="33"/>
                  </a:cubicBezTo>
                  <a:cubicBezTo>
                    <a:pt x="108" y="20"/>
                    <a:pt x="168" y="19"/>
                    <a:pt x="208" y="17"/>
                  </a:cubicBezTo>
                  <a:cubicBezTo>
                    <a:pt x="234" y="0"/>
                    <a:pt x="251" y="10"/>
                    <a:pt x="284" y="13"/>
                  </a:cubicBezTo>
                  <a:cubicBezTo>
                    <a:pt x="320" y="37"/>
                    <a:pt x="335" y="24"/>
                    <a:pt x="392" y="21"/>
                  </a:cubicBezTo>
                  <a:cubicBezTo>
                    <a:pt x="413" y="7"/>
                    <a:pt x="420" y="11"/>
                    <a:pt x="444" y="17"/>
                  </a:cubicBezTo>
                  <a:cubicBezTo>
                    <a:pt x="488" y="16"/>
                    <a:pt x="573" y="23"/>
                    <a:pt x="628" y="5"/>
                  </a:cubicBezTo>
                  <a:cubicBezTo>
                    <a:pt x="640" y="9"/>
                    <a:pt x="652" y="13"/>
                    <a:pt x="664" y="17"/>
                  </a:cubicBezTo>
                  <a:cubicBezTo>
                    <a:pt x="668" y="18"/>
                    <a:pt x="676" y="21"/>
                    <a:pt x="676" y="21"/>
                  </a:cubicBezTo>
                  <a:cubicBezTo>
                    <a:pt x="727" y="12"/>
                    <a:pt x="777" y="13"/>
                    <a:pt x="828" y="17"/>
                  </a:cubicBezTo>
                  <a:cubicBezTo>
                    <a:pt x="845" y="26"/>
                    <a:pt x="857" y="29"/>
                    <a:pt x="876" y="33"/>
                  </a:cubicBezTo>
                  <a:cubicBezTo>
                    <a:pt x="910" y="29"/>
                    <a:pt x="942" y="34"/>
                    <a:pt x="976" y="29"/>
                  </a:cubicBezTo>
                  <a:cubicBezTo>
                    <a:pt x="1014" y="3"/>
                    <a:pt x="1140" y="25"/>
                    <a:pt x="1172" y="2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08" name="Group 85"/>
          <p:cNvGrpSpPr>
            <a:grpSpLocks/>
          </p:cNvGrpSpPr>
          <p:nvPr/>
        </p:nvGrpSpPr>
        <p:grpSpPr bwMode="auto">
          <a:xfrm rot="5400000">
            <a:off x="3799191" y="2551426"/>
            <a:ext cx="1290756" cy="45142"/>
            <a:chOff x="828" y="3354"/>
            <a:chExt cx="2325" cy="33"/>
          </a:xfrm>
        </p:grpSpPr>
        <p:sp>
          <p:nvSpPr>
            <p:cNvPr id="109" name="Freeform 86"/>
            <p:cNvSpPr>
              <a:spLocks/>
            </p:cNvSpPr>
            <p:nvPr/>
          </p:nvSpPr>
          <p:spPr bwMode="auto">
            <a:xfrm>
              <a:off x="828" y="3355"/>
              <a:ext cx="1172" cy="27"/>
            </a:xfrm>
            <a:custGeom>
              <a:avLst/>
              <a:gdLst>
                <a:gd name="T0" fmla="*/ 0 w 1172"/>
                <a:gd name="T1" fmla="*/ 29 h 37"/>
                <a:gd name="T2" fmla="*/ 68 w 1172"/>
                <a:gd name="T3" fmla="*/ 33 h 37"/>
                <a:gd name="T4" fmla="*/ 208 w 1172"/>
                <a:gd name="T5" fmla="*/ 17 h 37"/>
                <a:gd name="T6" fmla="*/ 284 w 1172"/>
                <a:gd name="T7" fmla="*/ 13 h 37"/>
                <a:gd name="T8" fmla="*/ 392 w 1172"/>
                <a:gd name="T9" fmla="*/ 21 h 37"/>
                <a:gd name="T10" fmla="*/ 444 w 1172"/>
                <a:gd name="T11" fmla="*/ 17 h 37"/>
                <a:gd name="T12" fmla="*/ 628 w 1172"/>
                <a:gd name="T13" fmla="*/ 5 h 37"/>
                <a:gd name="T14" fmla="*/ 664 w 1172"/>
                <a:gd name="T15" fmla="*/ 17 h 37"/>
                <a:gd name="T16" fmla="*/ 676 w 1172"/>
                <a:gd name="T17" fmla="*/ 21 h 37"/>
                <a:gd name="T18" fmla="*/ 828 w 1172"/>
                <a:gd name="T19" fmla="*/ 17 h 37"/>
                <a:gd name="T20" fmla="*/ 876 w 1172"/>
                <a:gd name="T21" fmla="*/ 33 h 37"/>
                <a:gd name="T22" fmla="*/ 976 w 1172"/>
                <a:gd name="T23" fmla="*/ 29 h 37"/>
                <a:gd name="T24" fmla="*/ 1172 w 1172"/>
                <a:gd name="T25"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2" h="37">
                  <a:moveTo>
                    <a:pt x="0" y="29"/>
                  </a:moveTo>
                  <a:cubicBezTo>
                    <a:pt x="23" y="21"/>
                    <a:pt x="45" y="28"/>
                    <a:pt x="68" y="33"/>
                  </a:cubicBezTo>
                  <a:cubicBezTo>
                    <a:pt x="108" y="20"/>
                    <a:pt x="168" y="19"/>
                    <a:pt x="208" y="17"/>
                  </a:cubicBezTo>
                  <a:cubicBezTo>
                    <a:pt x="234" y="0"/>
                    <a:pt x="251" y="10"/>
                    <a:pt x="284" y="13"/>
                  </a:cubicBezTo>
                  <a:cubicBezTo>
                    <a:pt x="320" y="37"/>
                    <a:pt x="335" y="24"/>
                    <a:pt x="392" y="21"/>
                  </a:cubicBezTo>
                  <a:cubicBezTo>
                    <a:pt x="413" y="7"/>
                    <a:pt x="420" y="11"/>
                    <a:pt x="444" y="17"/>
                  </a:cubicBezTo>
                  <a:cubicBezTo>
                    <a:pt x="488" y="16"/>
                    <a:pt x="573" y="23"/>
                    <a:pt x="628" y="5"/>
                  </a:cubicBezTo>
                  <a:cubicBezTo>
                    <a:pt x="640" y="9"/>
                    <a:pt x="652" y="13"/>
                    <a:pt x="664" y="17"/>
                  </a:cubicBezTo>
                  <a:cubicBezTo>
                    <a:pt x="668" y="18"/>
                    <a:pt x="676" y="21"/>
                    <a:pt x="676" y="21"/>
                  </a:cubicBezTo>
                  <a:cubicBezTo>
                    <a:pt x="727" y="12"/>
                    <a:pt x="777" y="13"/>
                    <a:pt x="828" y="17"/>
                  </a:cubicBezTo>
                  <a:cubicBezTo>
                    <a:pt x="845" y="26"/>
                    <a:pt x="857" y="29"/>
                    <a:pt x="876" y="33"/>
                  </a:cubicBezTo>
                  <a:cubicBezTo>
                    <a:pt x="910" y="29"/>
                    <a:pt x="942" y="34"/>
                    <a:pt x="976" y="29"/>
                  </a:cubicBezTo>
                  <a:cubicBezTo>
                    <a:pt x="1014" y="3"/>
                    <a:pt x="1140" y="25"/>
                    <a:pt x="1172" y="2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0" name="Freeform 87"/>
            <p:cNvSpPr>
              <a:spLocks/>
            </p:cNvSpPr>
            <p:nvPr/>
          </p:nvSpPr>
          <p:spPr bwMode="auto">
            <a:xfrm>
              <a:off x="2002" y="3354"/>
              <a:ext cx="1151" cy="33"/>
            </a:xfrm>
            <a:custGeom>
              <a:avLst/>
              <a:gdLst>
                <a:gd name="T0" fmla="*/ 0 w 1172"/>
                <a:gd name="T1" fmla="*/ 29 h 37"/>
                <a:gd name="T2" fmla="*/ 68 w 1172"/>
                <a:gd name="T3" fmla="*/ 33 h 37"/>
                <a:gd name="T4" fmla="*/ 208 w 1172"/>
                <a:gd name="T5" fmla="*/ 17 h 37"/>
                <a:gd name="T6" fmla="*/ 284 w 1172"/>
                <a:gd name="T7" fmla="*/ 13 h 37"/>
                <a:gd name="T8" fmla="*/ 392 w 1172"/>
                <a:gd name="T9" fmla="*/ 21 h 37"/>
                <a:gd name="T10" fmla="*/ 444 w 1172"/>
                <a:gd name="T11" fmla="*/ 17 h 37"/>
                <a:gd name="T12" fmla="*/ 628 w 1172"/>
                <a:gd name="T13" fmla="*/ 5 h 37"/>
                <a:gd name="T14" fmla="*/ 664 w 1172"/>
                <a:gd name="T15" fmla="*/ 17 h 37"/>
                <a:gd name="T16" fmla="*/ 676 w 1172"/>
                <a:gd name="T17" fmla="*/ 21 h 37"/>
                <a:gd name="T18" fmla="*/ 828 w 1172"/>
                <a:gd name="T19" fmla="*/ 17 h 37"/>
                <a:gd name="T20" fmla="*/ 876 w 1172"/>
                <a:gd name="T21" fmla="*/ 33 h 37"/>
                <a:gd name="T22" fmla="*/ 976 w 1172"/>
                <a:gd name="T23" fmla="*/ 29 h 37"/>
                <a:gd name="T24" fmla="*/ 1172 w 1172"/>
                <a:gd name="T25"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2" h="37">
                  <a:moveTo>
                    <a:pt x="0" y="29"/>
                  </a:moveTo>
                  <a:cubicBezTo>
                    <a:pt x="23" y="21"/>
                    <a:pt x="45" y="28"/>
                    <a:pt x="68" y="33"/>
                  </a:cubicBezTo>
                  <a:cubicBezTo>
                    <a:pt x="108" y="20"/>
                    <a:pt x="168" y="19"/>
                    <a:pt x="208" y="17"/>
                  </a:cubicBezTo>
                  <a:cubicBezTo>
                    <a:pt x="234" y="0"/>
                    <a:pt x="251" y="10"/>
                    <a:pt x="284" y="13"/>
                  </a:cubicBezTo>
                  <a:cubicBezTo>
                    <a:pt x="320" y="37"/>
                    <a:pt x="335" y="24"/>
                    <a:pt x="392" y="21"/>
                  </a:cubicBezTo>
                  <a:cubicBezTo>
                    <a:pt x="413" y="7"/>
                    <a:pt x="420" y="11"/>
                    <a:pt x="444" y="17"/>
                  </a:cubicBezTo>
                  <a:cubicBezTo>
                    <a:pt x="488" y="16"/>
                    <a:pt x="573" y="23"/>
                    <a:pt x="628" y="5"/>
                  </a:cubicBezTo>
                  <a:cubicBezTo>
                    <a:pt x="640" y="9"/>
                    <a:pt x="652" y="13"/>
                    <a:pt x="664" y="17"/>
                  </a:cubicBezTo>
                  <a:cubicBezTo>
                    <a:pt x="668" y="18"/>
                    <a:pt x="676" y="21"/>
                    <a:pt x="676" y="21"/>
                  </a:cubicBezTo>
                  <a:cubicBezTo>
                    <a:pt x="727" y="12"/>
                    <a:pt x="777" y="13"/>
                    <a:pt x="828" y="17"/>
                  </a:cubicBezTo>
                  <a:cubicBezTo>
                    <a:pt x="845" y="26"/>
                    <a:pt x="857" y="29"/>
                    <a:pt x="876" y="33"/>
                  </a:cubicBezTo>
                  <a:cubicBezTo>
                    <a:pt x="910" y="29"/>
                    <a:pt x="942" y="34"/>
                    <a:pt x="976" y="29"/>
                  </a:cubicBezTo>
                  <a:cubicBezTo>
                    <a:pt x="1014" y="3"/>
                    <a:pt x="1140" y="25"/>
                    <a:pt x="1172" y="2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11" name="Rectangle 11"/>
          <p:cNvSpPr>
            <a:spLocks noChangeArrowheads="1"/>
          </p:cNvSpPr>
          <p:nvPr/>
        </p:nvSpPr>
        <p:spPr bwMode="auto">
          <a:xfrm rot="5400000">
            <a:off x="4668986" y="1440334"/>
            <a:ext cx="88899" cy="483478"/>
          </a:xfrm>
          <a:prstGeom prst="rect">
            <a:avLst/>
          </a:prstGeom>
          <a:solidFill>
            <a:srgbClr val="000091"/>
          </a:solidFill>
          <a:ln w="9525">
            <a:solidFill>
              <a:srgbClr val="00009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 name="Rectangle 53"/>
          <p:cNvSpPr/>
          <p:nvPr/>
        </p:nvSpPr>
        <p:spPr bwMode="auto">
          <a:xfrm>
            <a:off x="1093837" y="1713999"/>
            <a:ext cx="141165" cy="185822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smtClean="0">
              <a:ln>
                <a:noFill/>
              </a:ln>
              <a:solidFill>
                <a:schemeClr val="tx1"/>
              </a:solidFill>
              <a:effectLst/>
              <a:latin typeface="Arial" pitchFamily="34" charset="0"/>
            </a:endParaRPr>
          </a:p>
        </p:txBody>
      </p:sp>
      <p:sp>
        <p:nvSpPr>
          <p:cNvPr id="55" name="Rectangle 54"/>
          <p:cNvSpPr/>
          <p:nvPr/>
        </p:nvSpPr>
        <p:spPr bwMode="auto">
          <a:xfrm>
            <a:off x="8195783" y="1713999"/>
            <a:ext cx="141165" cy="1858222"/>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dirty="0" smtClean="0">
              <a:ln>
                <a:noFill/>
              </a:ln>
              <a:solidFill>
                <a:schemeClr val="tx1"/>
              </a:solidFill>
              <a:effectLst/>
              <a:latin typeface="Arial" pitchFamily="34" charset="0"/>
            </a:endParaRPr>
          </a:p>
        </p:txBody>
      </p:sp>
      <p:pic>
        <p:nvPicPr>
          <p:cNvPr id="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601" y="3219375"/>
            <a:ext cx="1961956" cy="16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718" y="1931795"/>
            <a:ext cx="1961956" cy="16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53599" y="4752298"/>
            <a:ext cx="5103619" cy="307777"/>
          </a:xfrm>
          <a:prstGeom prst="rect">
            <a:avLst/>
          </a:prstGeom>
          <a:noFill/>
        </p:spPr>
        <p:txBody>
          <a:bodyPr wrap="square" rtlCol="0">
            <a:spAutoFit/>
          </a:bodyPr>
          <a:lstStyle/>
          <a:p>
            <a:r>
              <a:rPr lang="en-US" sz="1400" dirty="0" smtClean="0"/>
              <a:t>304 or 316 SS   Absorbs  &gt; 90% of the UV energy on impact</a:t>
            </a:r>
            <a:endParaRPr lang="en-US" sz="1400" dirty="0"/>
          </a:p>
        </p:txBody>
      </p:sp>
      <p:sp>
        <p:nvSpPr>
          <p:cNvPr id="63" name="TextBox 62"/>
          <p:cNvSpPr txBox="1"/>
          <p:nvPr/>
        </p:nvSpPr>
        <p:spPr>
          <a:xfrm>
            <a:off x="2164578" y="5822471"/>
            <a:ext cx="5103619" cy="307777"/>
          </a:xfrm>
          <a:prstGeom prst="rect">
            <a:avLst/>
          </a:prstGeom>
          <a:noFill/>
        </p:spPr>
        <p:txBody>
          <a:bodyPr wrap="square" rtlCol="0">
            <a:spAutoFit/>
          </a:bodyPr>
          <a:lstStyle/>
          <a:p>
            <a:r>
              <a:rPr lang="en-US" sz="1400" dirty="0" smtClean="0"/>
              <a:t>304 or 316 SS   Absorbs  &gt; 90% of the UV energy on impact</a:t>
            </a:r>
            <a:endParaRPr lang="en-US" sz="1400" dirty="0"/>
          </a:p>
        </p:txBody>
      </p:sp>
      <p:sp>
        <p:nvSpPr>
          <p:cNvPr id="62" name="Rectangle 13"/>
          <p:cNvSpPr>
            <a:spLocks noChangeArrowheads="1"/>
          </p:cNvSpPr>
          <p:nvPr/>
        </p:nvSpPr>
        <p:spPr bwMode="auto">
          <a:xfrm>
            <a:off x="8069189" y="5275379"/>
            <a:ext cx="88900" cy="333375"/>
          </a:xfrm>
          <a:prstGeom prst="rect">
            <a:avLst/>
          </a:prstGeom>
          <a:solidFill>
            <a:srgbClr val="000091"/>
          </a:solidFill>
          <a:ln w="9525">
            <a:solidFill>
              <a:srgbClr val="00009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23466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xit" presetSubtype="0" repeatCount="indefinite" fill="hold" grpId="0" nodeType="afterEffect">
                                  <p:stCondLst>
                                    <p:cond delay="0"/>
                                  </p:stCondLst>
                                  <p:childTnLst>
                                    <p:animEffect transition="out" filter="fade">
                                      <p:cBhvr>
                                        <p:cTn id="6" dur="3000"/>
                                        <p:tgtEl>
                                          <p:spTgt spid="221231"/>
                                        </p:tgtEl>
                                      </p:cBhvr>
                                    </p:animEffect>
                                    <p:set>
                                      <p:cBhvr>
                                        <p:cTn id="7" dur="1" fill="hold">
                                          <p:stCondLst>
                                            <p:cond delay="2999"/>
                                          </p:stCondLst>
                                        </p:cTn>
                                        <p:tgtEl>
                                          <p:spTgt spid="221231"/>
                                        </p:tgtEl>
                                        <p:attrNameLst>
                                          <p:attrName>style.visibility</p:attrName>
                                        </p:attrNameLst>
                                      </p:cBhvr>
                                      <p:to>
                                        <p:strVal val="hidden"/>
                                      </p:to>
                                    </p:set>
                                  </p:childTnLst>
                                </p:cTn>
                              </p:par>
                            </p:childTnLst>
                          </p:cTn>
                        </p:par>
                        <p:par>
                          <p:cTn id="8" fill="hold" nodeType="afterGroup">
                            <p:stCondLst>
                              <p:cond delay="3000"/>
                            </p:stCondLst>
                            <p:childTnLst>
                              <p:par>
                                <p:cTn id="9" presetID="1" presetClass="entr" presetSubtype="0" fill="hold" grpId="0" nodeType="afterEffect">
                                  <p:stCondLst>
                                    <p:cond delay="0"/>
                                  </p:stCondLst>
                                  <p:endCondLst>
                                    <p:cond evt="onNext" delay="0">
                                      <p:tgtEl>
                                        <p:sldTgt/>
                                      </p:tgtEl>
                                    </p:cond>
                                  </p:endCondLst>
                                  <p:childTnLst>
                                    <p:set>
                                      <p:cBhvr>
                                        <p:cTn id="10" dur="1" fill="hold">
                                          <p:stCondLst>
                                            <p:cond delay="0"/>
                                          </p:stCondLst>
                                        </p:cTn>
                                        <p:tgtEl>
                                          <p:spTgt spid="2212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11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12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12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12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12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128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21265"/>
                                        </p:tgtEl>
                                        <p:attrNameLst>
                                          <p:attrName>style.visibility</p:attrName>
                                        </p:attrNameLst>
                                      </p:cBhvr>
                                      <p:to>
                                        <p:strVal val="visible"/>
                                      </p:to>
                                    </p:set>
                                    <p:animEffect transition="in" filter="dissolve">
                                      <p:cBhvr>
                                        <p:cTn id="29" dur="500"/>
                                        <p:tgtEl>
                                          <p:spTgt spid="22126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21266"/>
                                        </p:tgtEl>
                                        <p:attrNameLst>
                                          <p:attrName>style.visibility</p:attrName>
                                        </p:attrNameLst>
                                      </p:cBhvr>
                                      <p:to>
                                        <p:strVal val="visible"/>
                                      </p:to>
                                    </p:set>
                                    <p:animEffect transition="in" filter="dissolve">
                                      <p:cBhvr>
                                        <p:cTn id="32" dur="500"/>
                                        <p:tgtEl>
                                          <p:spTgt spid="221266"/>
                                        </p:tgtEl>
                                      </p:cBhvr>
                                    </p:animEffect>
                                  </p:childTnLst>
                                </p:cTn>
                              </p:par>
                            </p:childTnLst>
                          </p:cTn>
                        </p:par>
                        <p:par>
                          <p:cTn id="33" fill="hold" nodeType="afterGroup">
                            <p:stCondLst>
                              <p:cond delay="500"/>
                            </p:stCondLst>
                            <p:childTnLst>
                              <p:par>
                                <p:cTn id="34" presetID="55" presetClass="entr" presetSubtype="0" fill="hold" grpId="0" nodeType="afterEffect">
                                  <p:stCondLst>
                                    <p:cond delay="0"/>
                                  </p:stCondLst>
                                  <p:childTnLst>
                                    <p:set>
                                      <p:cBhvr>
                                        <p:cTn id="35" dur="1" fill="hold">
                                          <p:stCondLst>
                                            <p:cond delay="0"/>
                                          </p:stCondLst>
                                        </p:cTn>
                                        <p:tgtEl>
                                          <p:spTgt spid="221263"/>
                                        </p:tgtEl>
                                        <p:attrNameLst>
                                          <p:attrName>style.visibility</p:attrName>
                                        </p:attrNameLst>
                                      </p:cBhvr>
                                      <p:to>
                                        <p:strVal val="visible"/>
                                      </p:to>
                                    </p:set>
                                    <p:anim calcmode="lin" valueType="num">
                                      <p:cBhvr>
                                        <p:cTn id="36" dur="1000" fill="hold"/>
                                        <p:tgtEl>
                                          <p:spTgt spid="221263"/>
                                        </p:tgtEl>
                                        <p:attrNameLst>
                                          <p:attrName>ppt_w</p:attrName>
                                        </p:attrNameLst>
                                      </p:cBhvr>
                                      <p:tavLst>
                                        <p:tav tm="0">
                                          <p:val>
                                            <p:strVal val="#ppt_w*0.70"/>
                                          </p:val>
                                        </p:tav>
                                        <p:tav tm="100000">
                                          <p:val>
                                            <p:strVal val="#ppt_w"/>
                                          </p:val>
                                        </p:tav>
                                      </p:tavLst>
                                    </p:anim>
                                    <p:anim calcmode="lin" valueType="num">
                                      <p:cBhvr>
                                        <p:cTn id="37" dur="1000" fill="hold"/>
                                        <p:tgtEl>
                                          <p:spTgt spid="221263"/>
                                        </p:tgtEl>
                                        <p:attrNameLst>
                                          <p:attrName>ppt_h</p:attrName>
                                        </p:attrNameLst>
                                      </p:cBhvr>
                                      <p:tavLst>
                                        <p:tav tm="0">
                                          <p:val>
                                            <p:strVal val="#ppt_h"/>
                                          </p:val>
                                        </p:tav>
                                        <p:tav tm="100000">
                                          <p:val>
                                            <p:strVal val="#ppt_h"/>
                                          </p:val>
                                        </p:tav>
                                      </p:tavLst>
                                    </p:anim>
                                    <p:animEffect transition="in" filter="fade">
                                      <p:cBhvr>
                                        <p:cTn id="38" dur="1000"/>
                                        <p:tgtEl>
                                          <p:spTgt spid="221263"/>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31" grpId="0" animBg="1"/>
      <p:bldP spid="221259" grpId="0" animBg="1"/>
      <p:bldP spid="221261" grpId="0" animBg="1"/>
      <p:bldP spid="221262" grpId="0" animBg="1"/>
      <p:bldP spid="221263" grpId="0" animBg="1"/>
      <p:bldP spid="221264" grpId="0" animBg="1"/>
      <p:bldP spid="221265" grpId="0" animBg="1"/>
      <p:bldP spid="221266" grpId="0" animBg="1"/>
      <p:bldP spid="221267" grpId="0" animBg="1"/>
      <p:bldP spid="221286" grpId="0"/>
      <p:bldP spid="9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Pasteurized-Equivalent Water Application</a:t>
            </a:r>
          </a:p>
        </p:txBody>
      </p:sp>
      <p:sp>
        <p:nvSpPr>
          <p:cNvPr id="2150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566980-AE15-4895-9727-21DA5A8E54B1}" type="slidenum">
              <a:rPr lang="en-US" smtClean="0">
                <a:solidFill>
                  <a:srgbClr val="015699"/>
                </a:solidFill>
              </a:rPr>
              <a:pPr eaLnBrk="1" hangingPunct="1"/>
              <a:t>26</a:t>
            </a:fld>
            <a:endParaRPr lang="en-US" smtClean="0">
              <a:solidFill>
                <a:srgbClr val="015699"/>
              </a:solidFill>
            </a:endParaRPr>
          </a:p>
        </p:txBody>
      </p:sp>
      <p:pic>
        <p:nvPicPr>
          <p:cNvPr id="215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88" y="838200"/>
            <a:ext cx="90312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750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CD for WATEC\System photos\RZ104-12 system photo.jpg"/>
          <p:cNvPicPr>
            <a:picLocks noChangeAspect="1" noChangeArrowheads="1"/>
          </p:cNvPicPr>
          <p:nvPr/>
        </p:nvPicPr>
        <p:blipFill>
          <a:blip r:embed="rId3" cstate="print"/>
          <a:srcRect/>
          <a:stretch>
            <a:fillRect/>
          </a:stretch>
        </p:blipFill>
        <p:spPr bwMode="auto">
          <a:xfrm>
            <a:off x="4648200" y="533400"/>
            <a:ext cx="3937818" cy="2243183"/>
          </a:xfrm>
          <a:prstGeom prst="rect">
            <a:avLst/>
          </a:prstGeom>
          <a:noFill/>
        </p:spPr>
      </p:pic>
      <p:sp>
        <p:nvSpPr>
          <p:cNvPr id="4" name="Slide Number Placeholder 3"/>
          <p:cNvSpPr>
            <a:spLocks noGrp="1"/>
          </p:cNvSpPr>
          <p:nvPr>
            <p:ph type="sldNum" sz="quarter" idx="10"/>
          </p:nvPr>
        </p:nvSpPr>
        <p:spPr/>
        <p:txBody>
          <a:bodyPr/>
          <a:lstStyle/>
          <a:p>
            <a:fld id="{504AC03B-EDEE-4A02-9744-8FF6FDA9FA21}" type="slidenum">
              <a:rPr lang="ar-SA"/>
              <a:pPr/>
              <a:t>27</a:t>
            </a:fld>
            <a:endParaRPr lang="en-US" dirty="0"/>
          </a:p>
        </p:txBody>
      </p:sp>
      <p:sp>
        <p:nvSpPr>
          <p:cNvPr id="440322" name="Rectangle 2"/>
          <p:cNvSpPr>
            <a:spLocks noGrp="1" noChangeArrowheads="1"/>
          </p:cNvSpPr>
          <p:nvPr>
            <p:ph type="title"/>
          </p:nvPr>
        </p:nvSpPr>
        <p:spPr>
          <a:xfrm>
            <a:off x="1676400" y="12700"/>
            <a:ext cx="7097713" cy="608012"/>
          </a:xfrm>
        </p:spPr>
        <p:txBody>
          <a:bodyPr/>
          <a:lstStyle/>
          <a:p>
            <a:r>
              <a:rPr lang="en-US" sz="3000" b="1" dirty="0">
                <a:latin typeface="+mn-lt"/>
              </a:rPr>
              <a:t> </a:t>
            </a:r>
            <a:r>
              <a:rPr lang="en-US" sz="2800" b="1" dirty="0">
                <a:latin typeface="+mn-lt"/>
              </a:rPr>
              <a:t>UV </a:t>
            </a:r>
            <a:r>
              <a:rPr lang="en-US" sz="2800" b="1" dirty="0" smtClean="0">
                <a:latin typeface="+mn-lt"/>
              </a:rPr>
              <a:t> that really </a:t>
            </a:r>
            <a:r>
              <a:rPr lang="en-US" sz="2800" b="1" dirty="0" smtClean="0">
                <a:latin typeface="+mn-lt"/>
              </a:rPr>
              <a:t>works – Promises Kept</a:t>
            </a:r>
            <a:endParaRPr lang="en-US" sz="3000" b="1" dirty="0">
              <a:latin typeface="+mn-lt"/>
            </a:endParaRPr>
          </a:p>
        </p:txBody>
      </p:sp>
      <p:sp>
        <p:nvSpPr>
          <p:cNvPr id="440323" name="Rectangle 3"/>
          <p:cNvSpPr>
            <a:spLocks noGrp="1" noChangeArrowheads="1"/>
          </p:cNvSpPr>
          <p:nvPr>
            <p:ph type="body" idx="1"/>
          </p:nvPr>
        </p:nvSpPr>
        <p:spPr>
          <a:xfrm>
            <a:off x="25400" y="762000"/>
            <a:ext cx="9144000" cy="4193458"/>
          </a:xfrm>
        </p:spPr>
        <p:txBody>
          <a:bodyPr/>
          <a:lstStyle/>
          <a:p>
            <a:pPr>
              <a:lnSpc>
                <a:spcPct val="100000"/>
              </a:lnSpc>
              <a:spcBef>
                <a:spcPts val="600"/>
              </a:spcBef>
              <a:spcAft>
                <a:spcPts val="1200"/>
              </a:spcAft>
            </a:pPr>
            <a:r>
              <a:rPr lang="en-US" sz="2400" b="1" dirty="0">
                <a:latin typeface="Arial" pitchFamily="34" charset="0"/>
                <a:cs typeface="Arial" pitchFamily="34" charset="0"/>
              </a:rPr>
              <a:t>FDA, </a:t>
            </a:r>
            <a:r>
              <a:rPr lang="en-US" sz="2400" b="1" dirty="0" smtClean="0">
                <a:latin typeface="Arial" pitchFamily="34" charset="0"/>
                <a:cs typeface="Arial" pitchFamily="34" charset="0"/>
              </a:rPr>
              <a:t>EPA Regulatory </a:t>
            </a:r>
            <a:r>
              <a:rPr lang="en-US" sz="2400" b="1" dirty="0" smtClean="0">
                <a:latin typeface="Arial" pitchFamily="34" charset="0"/>
                <a:cs typeface="Arial" pitchFamily="34" charset="0"/>
              </a:rPr>
              <a:t>compliance</a:t>
            </a:r>
          </a:p>
          <a:p>
            <a:pPr>
              <a:lnSpc>
                <a:spcPct val="100000"/>
              </a:lnSpc>
              <a:spcBef>
                <a:spcPts val="600"/>
              </a:spcBef>
              <a:spcAft>
                <a:spcPts val="1200"/>
              </a:spcAft>
            </a:pPr>
            <a:r>
              <a:rPr lang="en-US" sz="2400" b="1" dirty="0" smtClean="0">
                <a:latin typeface="Arial" pitchFamily="34" charset="0"/>
                <a:cs typeface="Arial" pitchFamily="34" charset="0"/>
              </a:rPr>
              <a:t>3</a:t>
            </a:r>
            <a:r>
              <a:rPr lang="en-US" sz="2400" b="1" baseline="30000" dirty="0" smtClean="0">
                <a:latin typeface="Arial" pitchFamily="34" charset="0"/>
                <a:cs typeface="Arial" pitchFamily="34" charset="0"/>
              </a:rPr>
              <a:t>rd</a:t>
            </a:r>
            <a:r>
              <a:rPr lang="en-US" sz="2400" b="1" dirty="0" smtClean="0">
                <a:latin typeface="Arial" pitchFamily="34" charset="0"/>
                <a:cs typeface="Arial" pitchFamily="34" charset="0"/>
              </a:rPr>
              <a:t> </a:t>
            </a:r>
            <a:r>
              <a:rPr lang="en-US" sz="2400" b="1" dirty="0" smtClean="0">
                <a:latin typeface="Arial" pitchFamily="34" charset="0"/>
                <a:cs typeface="Arial" pitchFamily="34" charset="0"/>
              </a:rPr>
              <a:t>party validated </a:t>
            </a:r>
            <a:endParaRPr lang="en-US" sz="2400" b="1" dirty="0" smtClean="0">
              <a:latin typeface="Arial" pitchFamily="34" charset="0"/>
              <a:cs typeface="Arial" pitchFamily="34" charset="0"/>
            </a:endParaRPr>
          </a:p>
          <a:p>
            <a:pPr>
              <a:lnSpc>
                <a:spcPct val="100000"/>
              </a:lnSpc>
              <a:spcBef>
                <a:spcPts val="600"/>
              </a:spcBef>
              <a:spcAft>
                <a:spcPts val="1200"/>
              </a:spcAft>
            </a:pPr>
            <a:r>
              <a:rPr lang="en-US" sz="2400" b="1" dirty="0" smtClean="0">
                <a:latin typeface="Arial" pitchFamily="34" charset="0"/>
                <a:cs typeface="Arial" pitchFamily="34" charset="0"/>
              </a:rPr>
              <a:t>It </a:t>
            </a:r>
            <a:r>
              <a:rPr lang="en-US" sz="2400" b="1" dirty="0" smtClean="0">
                <a:latin typeface="Arial" pitchFamily="34" charset="0"/>
                <a:cs typeface="Arial" pitchFamily="34" charset="0"/>
              </a:rPr>
              <a:t>is the </a:t>
            </a:r>
            <a:r>
              <a:rPr lang="en-US" sz="2400" b="1" u="sng" dirty="0" smtClean="0">
                <a:latin typeface="Arial" pitchFamily="34" charset="0"/>
                <a:cs typeface="Arial" pitchFamily="34" charset="0"/>
              </a:rPr>
              <a:t>Primary </a:t>
            </a:r>
            <a:r>
              <a:rPr lang="en-US" sz="2400" b="1" u="sng" dirty="0">
                <a:latin typeface="Arial" pitchFamily="34" charset="0"/>
                <a:cs typeface="Arial" pitchFamily="34" charset="0"/>
              </a:rPr>
              <a:t>disinfectant </a:t>
            </a:r>
            <a:endParaRPr lang="en-US" sz="2400" b="1" u="sng" dirty="0" smtClean="0">
              <a:latin typeface="Arial" pitchFamily="34" charset="0"/>
              <a:cs typeface="Arial" pitchFamily="34" charset="0"/>
            </a:endParaRPr>
          </a:p>
          <a:p>
            <a:pPr>
              <a:lnSpc>
                <a:spcPct val="100000"/>
              </a:lnSpc>
              <a:spcBef>
                <a:spcPts val="1000"/>
              </a:spcBef>
              <a:spcAft>
                <a:spcPts val="1200"/>
              </a:spcAft>
            </a:pPr>
            <a:r>
              <a:rPr lang="en-US" sz="2400" b="1" dirty="0" smtClean="0">
                <a:latin typeface="Arial" pitchFamily="34" charset="0"/>
                <a:cs typeface="Arial" pitchFamily="34" charset="0"/>
              </a:rPr>
              <a:t>Control </a:t>
            </a:r>
            <a:r>
              <a:rPr lang="en-US" sz="2400" b="1" dirty="0" smtClean="0">
                <a:latin typeface="Arial" pitchFamily="34" charset="0"/>
                <a:cs typeface="Arial" pitchFamily="34" charset="0"/>
              </a:rPr>
              <a:t>pseudomonas, </a:t>
            </a:r>
            <a:r>
              <a:rPr lang="en-US" sz="2400" b="1" dirty="0">
                <a:latin typeface="Arial" pitchFamily="34" charset="0"/>
                <a:cs typeface="Arial" pitchFamily="34" charset="0"/>
              </a:rPr>
              <a:t>Algae, and </a:t>
            </a:r>
            <a:r>
              <a:rPr lang="en-US" sz="2400" b="1" dirty="0" smtClean="0">
                <a:latin typeface="Arial" pitchFamily="34" charset="0"/>
                <a:cs typeface="Arial" pitchFamily="34" charset="0"/>
              </a:rPr>
              <a:t>other microbes that resist chlorine</a:t>
            </a:r>
          </a:p>
          <a:p>
            <a:pPr>
              <a:lnSpc>
                <a:spcPct val="100000"/>
              </a:lnSpc>
              <a:spcBef>
                <a:spcPts val="1000"/>
              </a:spcBef>
              <a:spcAft>
                <a:spcPts val="1200"/>
              </a:spcAft>
            </a:pPr>
            <a:r>
              <a:rPr lang="en-US" sz="2400" b="1" dirty="0" smtClean="0">
                <a:latin typeface="Arial" pitchFamily="34" charset="0"/>
                <a:cs typeface="Arial" pitchFamily="34" charset="0"/>
              </a:rPr>
              <a:t>Fight biofilms and its causes and reduce CIP costs</a:t>
            </a:r>
          </a:p>
          <a:p>
            <a:pPr>
              <a:lnSpc>
                <a:spcPct val="100000"/>
              </a:lnSpc>
              <a:spcBef>
                <a:spcPts val="600"/>
              </a:spcBef>
              <a:spcAft>
                <a:spcPts val="1200"/>
              </a:spcAft>
            </a:pPr>
            <a:r>
              <a:rPr lang="en-US" sz="2400" b="1" dirty="0" smtClean="0">
                <a:latin typeface="Arial" pitchFamily="34" charset="0"/>
                <a:cs typeface="Arial" pitchFamily="34" charset="0"/>
              </a:rPr>
              <a:t>Assure </a:t>
            </a:r>
            <a:r>
              <a:rPr lang="en-US" sz="2400" b="1" dirty="0">
                <a:latin typeface="Arial" pitchFamily="34" charset="0"/>
                <a:cs typeface="Arial" pitchFamily="34" charset="0"/>
              </a:rPr>
              <a:t>quality: monitor, track; searchable records for disinfection </a:t>
            </a:r>
            <a:r>
              <a:rPr lang="en-US" sz="2400" b="1" dirty="0" smtClean="0">
                <a:latin typeface="Arial" pitchFamily="34" charset="0"/>
                <a:cs typeface="Arial" pitchFamily="34" charset="0"/>
              </a:rPr>
              <a:t>verification</a:t>
            </a:r>
          </a:p>
          <a:p>
            <a:pPr>
              <a:lnSpc>
                <a:spcPct val="100000"/>
              </a:lnSpc>
              <a:spcBef>
                <a:spcPts val="600"/>
              </a:spcBef>
              <a:spcAft>
                <a:spcPts val="1200"/>
              </a:spcAft>
            </a:pPr>
            <a:r>
              <a:rPr lang="en-US" sz="2400" b="1" dirty="0" smtClean="0">
                <a:latin typeface="Arial" pitchFamily="34" charset="0"/>
                <a:cs typeface="Arial" pitchFamily="34" charset="0"/>
              </a:rPr>
              <a:t>Meets the PMO 2011 for Appendix H (Pasteurized Equivalent Water) and Appendix D (Disinfected Water) for:</a:t>
            </a:r>
          </a:p>
        </p:txBody>
      </p:sp>
    </p:spTree>
    <p:extLst>
      <p:ext uri="{BB962C8B-B14F-4D97-AF65-F5344CB8AC3E}">
        <p14:creationId xmlns:p14="http://schemas.microsoft.com/office/powerpoint/2010/main" val="6669235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23">
                                            <p:txEl>
                                              <p:pRg st="0" end="0"/>
                                            </p:txEl>
                                          </p:spTgt>
                                        </p:tgtEl>
                                        <p:attrNameLst>
                                          <p:attrName>style.visibility</p:attrName>
                                        </p:attrNameLst>
                                      </p:cBhvr>
                                      <p:to>
                                        <p:strVal val="visible"/>
                                      </p:to>
                                    </p:set>
                                    <p:animEffect transition="in" filter="wipe(left)">
                                      <p:cBhvr>
                                        <p:cTn id="7" dur="1000"/>
                                        <p:tgtEl>
                                          <p:spTgt spid="440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23">
                                            <p:txEl>
                                              <p:pRg st="1" end="1"/>
                                            </p:txEl>
                                          </p:spTgt>
                                        </p:tgtEl>
                                        <p:attrNameLst>
                                          <p:attrName>style.visibility</p:attrName>
                                        </p:attrNameLst>
                                      </p:cBhvr>
                                      <p:to>
                                        <p:strVal val="visible"/>
                                      </p:to>
                                    </p:set>
                                    <p:animEffect transition="in" filter="wipe(left)">
                                      <p:cBhvr>
                                        <p:cTn id="12" dur="1000"/>
                                        <p:tgtEl>
                                          <p:spTgt spid="440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23">
                                            <p:txEl>
                                              <p:pRg st="2" end="2"/>
                                            </p:txEl>
                                          </p:spTgt>
                                        </p:tgtEl>
                                        <p:attrNameLst>
                                          <p:attrName>style.visibility</p:attrName>
                                        </p:attrNameLst>
                                      </p:cBhvr>
                                      <p:to>
                                        <p:strVal val="visible"/>
                                      </p:to>
                                    </p:set>
                                    <p:animEffect transition="in" filter="wipe(left)">
                                      <p:cBhvr>
                                        <p:cTn id="17" dur="1000"/>
                                        <p:tgtEl>
                                          <p:spTgt spid="440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23">
                                            <p:txEl>
                                              <p:pRg st="3" end="3"/>
                                            </p:txEl>
                                          </p:spTgt>
                                        </p:tgtEl>
                                        <p:attrNameLst>
                                          <p:attrName>style.visibility</p:attrName>
                                        </p:attrNameLst>
                                      </p:cBhvr>
                                      <p:to>
                                        <p:strVal val="visible"/>
                                      </p:to>
                                    </p:set>
                                    <p:animEffect transition="in" filter="wipe(left)">
                                      <p:cBhvr>
                                        <p:cTn id="22" dur="1000"/>
                                        <p:tgtEl>
                                          <p:spTgt spid="440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0323">
                                            <p:txEl>
                                              <p:pRg st="4" end="4"/>
                                            </p:txEl>
                                          </p:spTgt>
                                        </p:tgtEl>
                                        <p:attrNameLst>
                                          <p:attrName>style.visibility</p:attrName>
                                        </p:attrNameLst>
                                      </p:cBhvr>
                                      <p:to>
                                        <p:strVal val="visible"/>
                                      </p:to>
                                    </p:set>
                                    <p:animEffect transition="in" filter="wipe(left)">
                                      <p:cBhvr>
                                        <p:cTn id="27" dur="1000"/>
                                        <p:tgtEl>
                                          <p:spTgt spid="4403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0323">
                                            <p:txEl>
                                              <p:pRg st="5" end="5"/>
                                            </p:txEl>
                                          </p:spTgt>
                                        </p:tgtEl>
                                        <p:attrNameLst>
                                          <p:attrName>style.visibility</p:attrName>
                                        </p:attrNameLst>
                                      </p:cBhvr>
                                      <p:to>
                                        <p:strVal val="visible"/>
                                      </p:to>
                                    </p:set>
                                    <p:animEffect transition="in" filter="wipe(left)">
                                      <p:cBhvr>
                                        <p:cTn id="32" dur="1000"/>
                                        <p:tgtEl>
                                          <p:spTgt spid="4403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0323">
                                            <p:txEl>
                                              <p:pRg st="6" end="6"/>
                                            </p:txEl>
                                          </p:spTgt>
                                        </p:tgtEl>
                                        <p:attrNameLst>
                                          <p:attrName>style.visibility</p:attrName>
                                        </p:attrNameLst>
                                      </p:cBhvr>
                                      <p:to>
                                        <p:strVal val="visible"/>
                                      </p:to>
                                    </p:set>
                                    <p:animEffect transition="in" filter="wipe(left)">
                                      <p:cBhvr>
                                        <p:cTn id="37" dur="1000"/>
                                        <p:tgtEl>
                                          <p:spTgt spid="4403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04AC03B-EDEE-4A02-9744-8FF6FDA9FA21}" type="slidenum">
              <a:rPr lang="ar-SA"/>
              <a:pPr/>
              <a:t>28</a:t>
            </a:fld>
            <a:endParaRPr lang="en-US" dirty="0"/>
          </a:p>
        </p:txBody>
      </p:sp>
      <p:sp>
        <p:nvSpPr>
          <p:cNvPr id="440322" name="Rectangle 2"/>
          <p:cNvSpPr>
            <a:spLocks noGrp="1" noChangeArrowheads="1"/>
          </p:cNvSpPr>
          <p:nvPr>
            <p:ph type="title"/>
          </p:nvPr>
        </p:nvSpPr>
        <p:spPr>
          <a:xfrm>
            <a:off x="1676400" y="38100"/>
            <a:ext cx="7097713" cy="608012"/>
          </a:xfrm>
        </p:spPr>
        <p:txBody>
          <a:bodyPr/>
          <a:lstStyle/>
          <a:p>
            <a:r>
              <a:rPr lang="en-US" sz="2800" dirty="0"/>
              <a:t> </a:t>
            </a:r>
            <a:r>
              <a:rPr lang="en-US" sz="2800" b="1" dirty="0" smtClean="0"/>
              <a:t>UV  that really </a:t>
            </a:r>
            <a:r>
              <a:rPr lang="en-US" sz="2800" b="1" dirty="0" smtClean="0"/>
              <a:t>works</a:t>
            </a:r>
            <a:r>
              <a:rPr lang="en-US" sz="2800" dirty="0"/>
              <a:t> – Promises Kept</a:t>
            </a:r>
            <a:endParaRPr lang="en-US" sz="2800" b="1" dirty="0"/>
          </a:p>
        </p:txBody>
      </p:sp>
      <p:sp>
        <p:nvSpPr>
          <p:cNvPr id="440323" name="Rectangle 3"/>
          <p:cNvSpPr>
            <a:spLocks noGrp="1" noChangeArrowheads="1"/>
          </p:cNvSpPr>
          <p:nvPr>
            <p:ph type="body" idx="1"/>
          </p:nvPr>
        </p:nvSpPr>
        <p:spPr>
          <a:xfrm>
            <a:off x="152400" y="1219200"/>
            <a:ext cx="9144000" cy="5638800"/>
          </a:xfrm>
        </p:spPr>
        <p:txBody>
          <a:bodyPr/>
          <a:lstStyle/>
          <a:p>
            <a:pPr>
              <a:lnSpc>
                <a:spcPts val="1800"/>
              </a:lnSpc>
              <a:spcBef>
                <a:spcPts val="1000"/>
              </a:spcBef>
              <a:spcAft>
                <a:spcPts val="1200"/>
              </a:spcAft>
            </a:pPr>
            <a:r>
              <a:rPr lang="en-US" sz="2400" b="1" dirty="0" smtClean="0">
                <a:latin typeface="Arial" pitchFamily="34" charset="0"/>
                <a:cs typeface="Arial" pitchFamily="34" charset="0"/>
              </a:rPr>
              <a:t>It is the </a:t>
            </a:r>
            <a:r>
              <a:rPr lang="en-US" sz="2400" b="1" u="sng" dirty="0" smtClean="0">
                <a:latin typeface="Arial" pitchFamily="34" charset="0"/>
                <a:cs typeface="Arial" pitchFamily="34" charset="0"/>
              </a:rPr>
              <a:t>Primary </a:t>
            </a:r>
            <a:r>
              <a:rPr lang="en-US" sz="2400" b="1" u="sng" dirty="0">
                <a:latin typeface="Arial" pitchFamily="34" charset="0"/>
                <a:cs typeface="Arial" pitchFamily="34" charset="0"/>
              </a:rPr>
              <a:t>disinfectant </a:t>
            </a:r>
            <a:r>
              <a:rPr lang="en-US" sz="2400" b="1" u="sng" dirty="0" smtClean="0">
                <a:latin typeface="Arial" pitchFamily="34" charset="0"/>
                <a:cs typeface="Arial" pitchFamily="34" charset="0"/>
              </a:rPr>
              <a:t>:</a:t>
            </a:r>
            <a:endParaRPr lang="en-US" sz="2400" b="1" u="sng" dirty="0" smtClean="0">
              <a:latin typeface="Arial" pitchFamily="34" charset="0"/>
              <a:cs typeface="Arial" pitchFamily="34" charset="0"/>
            </a:endParaRPr>
          </a:p>
          <a:p>
            <a:pPr lvl="1">
              <a:lnSpc>
                <a:spcPts val="1800"/>
              </a:lnSpc>
              <a:spcBef>
                <a:spcPts val="1000"/>
              </a:spcBef>
              <a:spcAft>
                <a:spcPts val="1200"/>
              </a:spcAft>
            </a:pPr>
            <a:r>
              <a:rPr lang="en-US" sz="2400" b="1" dirty="0" smtClean="0">
                <a:solidFill>
                  <a:schemeClr val="tx1"/>
                </a:solidFill>
                <a:latin typeface="Arial" pitchFamily="34" charset="0"/>
                <a:cs typeface="Arial" pitchFamily="34" charset="0"/>
              </a:rPr>
              <a:t>Sustainability</a:t>
            </a:r>
            <a:r>
              <a:rPr lang="en-US" sz="2400" b="1" dirty="0" smtClean="0">
                <a:solidFill>
                  <a:schemeClr val="tx1"/>
                </a:solidFill>
                <a:latin typeface="Arial" pitchFamily="34" charset="0"/>
                <a:cs typeface="Arial" pitchFamily="34" charset="0"/>
              </a:rPr>
              <a:t>, cost  and chemical </a:t>
            </a:r>
            <a:r>
              <a:rPr lang="en-US" sz="2400" b="1" dirty="0" smtClean="0">
                <a:solidFill>
                  <a:schemeClr val="tx1"/>
                </a:solidFill>
                <a:latin typeface="Arial" pitchFamily="34" charset="0"/>
                <a:cs typeface="Arial" pitchFamily="34" charset="0"/>
              </a:rPr>
              <a:t>reduction</a:t>
            </a:r>
            <a:endParaRPr lang="en-US" sz="2400" b="1" dirty="0" smtClean="0">
              <a:solidFill>
                <a:schemeClr val="tx1"/>
              </a:solidFill>
              <a:latin typeface="Arial" pitchFamily="34" charset="0"/>
              <a:cs typeface="Arial" pitchFamily="34" charset="0"/>
            </a:endParaRPr>
          </a:p>
          <a:p>
            <a:pPr lvl="1">
              <a:lnSpc>
                <a:spcPts val="1800"/>
              </a:lnSpc>
              <a:spcBef>
                <a:spcPts val="1000"/>
              </a:spcBef>
              <a:spcAft>
                <a:spcPts val="1200"/>
              </a:spcAft>
            </a:pPr>
            <a:r>
              <a:rPr lang="en-US" sz="2400" b="1" dirty="0">
                <a:solidFill>
                  <a:schemeClr val="tx1"/>
                </a:solidFill>
                <a:latin typeface="Arial" pitchFamily="34" charset="0"/>
                <a:cs typeface="Arial" pitchFamily="34" charset="0"/>
              </a:rPr>
              <a:t>chemical resistant </a:t>
            </a:r>
            <a:r>
              <a:rPr lang="en-US" sz="2400" b="1" dirty="0" smtClean="0">
                <a:solidFill>
                  <a:schemeClr val="tx1"/>
                </a:solidFill>
                <a:latin typeface="Arial" pitchFamily="34" charset="0"/>
                <a:cs typeface="Arial" pitchFamily="34" charset="0"/>
              </a:rPr>
              <a:t>organisms </a:t>
            </a:r>
          </a:p>
          <a:p>
            <a:pPr lvl="1">
              <a:lnSpc>
                <a:spcPts val="1800"/>
              </a:lnSpc>
              <a:spcBef>
                <a:spcPts val="1000"/>
              </a:spcBef>
              <a:spcAft>
                <a:spcPts val="1200"/>
              </a:spcAft>
            </a:pPr>
            <a:r>
              <a:rPr lang="en-US" sz="2400" b="1" dirty="0" smtClean="0">
                <a:solidFill>
                  <a:schemeClr val="tx1"/>
                </a:solidFill>
                <a:latin typeface="Arial" pitchFamily="34" charset="0"/>
                <a:cs typeface="Arial" pitchFamily="34" charset="0"/>
              </a:rPr>
              <a:t>Alternative </a:t>
            </a:r>
            <a:r>
              <a:rPr lang="en-US" sz="2400" b="1" dirty="0" smtClean="0">
                <a:solidFill>
                  <a:schemeClr val="tx1"/>
                </a:solidFill>
                <a:latin typeface="Arial" pitchFamily="34" charset="0"/>
                <a:cs typeface="Arial" pitchFamily="34" charset="0"/>
              </a:rPr>
              <a:t>solutions are needed </a:t>
            </a:r>
            <a:endParaRPr lang="en-US" sz="2400" b="1" dirty="0">
              <a:solidFill>
                <a:schemeClr val="tx1"/>
              </a:solidFill>
              <a:latin typeface="Arial" pitchFamily="34" charset="0"/>
              <a:cs typeface="Arial" pitchFamily="34" charset="0"/>
            </a:endParaRPr>
          </a:p>
          <a:p>
            <a:pPr lvl="1">
              <a:lnSpc>
                <a:spcPts val="1800"/>
              </a:lnSpc>
              <a:spcBef>
                <a:spcPts val="1000"/>
              </a:spcBef>
              <a:spcAft>
                <a:spcPts val="1200"/>
              </a:spcAft>
            </a:pPr>
            <a:r>
              <a:rPr lang="en-US" sz="2400" b="1" dirty="0" smtClean="0">
                <a:solidFill>
                  <a:schemeClr val="tx1"/>
                </a:solidFill>
                <a:latin typeface="Arial" pitchFamily="34" charset="0"/>
                <a:cs typeface="Arial" pitchFamily="34" charset="0"/>
              </a:rPr>
              <a:t>Disinfectant </a:t>
            </a:r>
            <a:r>
              <a:rPr lang="en-US" sz="2400" b="1" dirty="0" smtClean="0">
                <a:solidFill>
                  <a:schemeClr val="tx1"/>
                </a:solidFill>
                <a:latin typeface="Arial" pitchFamily="34" charset="0"/>
                <a:cs typeface="Arial" pitchFamily="34" charset="0"/>
              </a:rPr>
              <a:t>by products </a:t>
            </a:r>
            <a:r>
              <a:rPr lang="en-US" sz="2400" b="1" dirty="0" smtClean="0">
                <a:solidFill>
                  <a:schemeClr val="tx1"/>
                </a:solidFill>
                <a:latin typeface="Arial" pitchFamily="34" charset="0"/>
                <a:cs typeface="Arial" pitchFamily="34" charset="0"/>
              </a:rPr>
              <a:t>alter </a:t>
            </a:r>
            <a:r>
              <a:rPr lang="en-US" sz="2400" b="1" dirty="0" smtClean="0">
                <a:solidFill>
                  <a:schemeClr val="tx1"/>
                </a:solidFill>
                <a:latin typeface="Arial" pitchFamily="34" charset="0"/>
                <a:cs typeface="Arial" pitchFamily="34" charset="0"/>
              </a:rPr>
              <a:t>the taste </a:t>
            </a:r>
            <a:r>
              <a:rPr lang="en-US" sz="2400" b="1" dirty="0" smtClean="0">
                <a:solidFill>
                  <a:schemeClr val="tx1"/>
                </a:solidFill>
                <a:latin typeface="Arial" pitchFamily="34" charset="0"/>
                <a:cs typeface="Arial" pitchFamily="34" charset="0"/>
              </a:rPr>
              <a:t>and quality</a:t>
            </a:r>
            <a:endParaRPr lang="en-US" sz="2400" b="1"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78149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23">
                                            <p:txEl>
                                              <p:pRg st="0" end="0"/>
                                            </p:txEl>
                                          </p:spTgt>
                                        </p:tgtEl>
                                        <p:attrNameLst>
                                          <p:attrName>style.visibility</p:attrName>
                                        </p:attrNameLst>
                                      </p:cBhvr>
                                      <p:to>
                                        <p:strVal val="visible"/>
                                      </p:to>
                                    </p:set>
                                    <p:animEffect transition="in" filter="wipe(left)">
                                      <p:cBhvr>
                                        <p:cTn id="7" dur="1000"/>
                                        <p:tgtEl>
                                          <p:spTgt spid="44032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0323">
                                            <p:txEl>
                                              <p:pRg st="1" end="1"/>
                                            </p:txEl>
                                          </p:spTgt>
                                        </p:tgtEl>
                                        <p:attrNameLst>
                                          <p:attrName>style.visibility</p:attrName>
                                        </p:attrNameLst>
                                      </p:cBhvr>
                                      <p:to>
                                        <p:strVal val="visible"/>
                                      </p:to>
                                    </p:set>
                                    <p:animEffect transition="in" filter="wipe(left)">
                                      <p:cBhvr>
                                        <p:cTn id="10" dur="1000"/>
                                        <p:tgtEl>
                                          <p:spTgt spid="44032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40323">
                                            <p:txEl>
                                              <p:pRg st="2" end="2"/>
                                            </p:txEl>
                                          </p:spTgt>
                                        </p:tgtEl>
                                        <p:attrNameLst>
                                          <p:attrName>style.visibility</p:attrName>
                                        </p:attrNameLst>
                                      </p:cBhvr>
                                      <p:to>
                                        <p:strVal val="visible"/>
                                      </p:to>
                                    </p:set>
                                    <p:animEffect transition="in" filter="wipe(left)">
                                      <p:cBhvr>
                                        <p:cTn id="13" dur="1000"/>
                                        <p:tgtEl>
                                          <p:spTgt spid="44032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40323">
                                            <p:txEl>
                                              <p:pRg st="3" end="3"/>
                                            </p:txEl>
                                          </p:spTgt>
                                        </p:tgtEl>
                                        <p:attrNameLst>
                                          <p:attrName>style.visibility</p:attrName>
                                        </p:attrNameLst>
                                      </p:cBhvr>
                                      <p:to>
                                        <p:strVal val="visible"/>
                                      </p:to>
                                    </p:set>
                                    <p:animEffect transition="in" filter="wipe(left)">
                                      <p:cBhvr>
                                        <p:cTn id="16" dur="1000"/>
                                        <p:tgtEl>
                                          <p:spTgt spid="44032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0323">
                                            <p:txEl>
                                              <p:pRg st="4" end="4"/>
                                            </p:txEl>
                                          </p:spTgt>
                                        </p:tgtEl>
                                        <p:attrNameLst>
                                          <p:attrName>style.visibility</p:attrName>
                                        </p:attrNameLst>
                                      </p:cBhvr>
                                      <p:to>
                                        <p:strVal val="visible"/>
                                      </p:to>
                                    </p:set>
                                    <p:animEffect transition="in" filter="wipe(left)">
                                      <p:cBhvr>
                                        <p:cTn id="19" dur="1000"/>
                                        <p:tgtEl>
                                          <p:spTgt spid="440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04AC03B-EDEE-4A02-9744-8FF6FDA9FA21}" type="slidenum">
              <a:rPr lang="ar-SA"/>
              <a:pPr/>
              <a:t>29</a:t>
            </a:fld>
            <a:endParaRPr lang="en-US" dirty="0"/>
          </a:p>
        </p:txBody>
      </p:sp>
      <p:sp>
        <p:nvSpPr>
          <p:cNvPr id="440322" name="Rectangle 2"/>
          <p:cNvSpPr>
            <a:spLocks noGrp="1" noChangeArrowheads="1"/>
          </p:cNvSpPr>
          <p:nvPr>
            <p:ph type="title"/>
          </p:nvPr>
        </p:nvSpPr>
        <p:spPr>
          <a:xfrm>
            <a:off x="1676400" y="76200"/>
            <a:ext cx="7097713" cy="608012"/>
          </a:xfrm>
        </p:spPr>
        <p:txBody>
          <a:bodyPr/>
          <a:lstStyle/>
          <a:p>
            <a:r>
              <a:rPr lang="en-US" sz="2800" dirty="0">
                <a:latin typeface="+mn-lt"/>
              </a:rPr>
              <a:t> </a:t>
            </a:r>
            <a:r>
              <a:rPr lang="en-US" sz="2800" b="1" dirty="0">
                <a:latin typeface="+mn-lt"/>
              </a:rPr>
              <a:t>UV </a:t>
            </a:r>
            <a:r>
              <a:rPr lang="en-US" sz="2800" b="1" dirty="0" smtClean="0">
                <a:latin typeface="+mn-lt"/>
              </a:rPr>
              <a:t> that really </a:t>
            </a:r>
            <a:r>
              <a:rPr lang="en-US" sz="2800" dirty="0">
                <a:latin typeface="+mn-lt"/>
              </a:rPr>
              <a:t>works– Promises Kept</a:t>
            </a:r>
            <a:endParaRPr lang="en-US" sz="2800" b="1" dirty="0">
              <a:latin typeface="+mn-lt"/>
            </a:endParaRPr>
          </a:p>
        </p:txBody>
      </p:sp>
      <p:sp>
        <p:nvSpPr>
          <p:cNvPr id="440323" name="Rectangle 3"/>
          <p:cNvSpPr>
            <a:spLocks noGrp="1" noChangeArrowheads="1"/>
          </p:cNvSpPr>
          <p:nvPr>
            <p:ph type="body" idx="1"/>
          </p:nvPr>
        </p:nvSpPr>
        <p:spPr>
          <a:xfrm>
            <a:off x="0" y="1573161"/>
            <a:ext cx="9144000" cy="3116826"/>
          </a:xfrm>
        </p:spPr>
        <p:txBody>
          <a:bodyPr/>
          <a:lstStyle/>
          <a:p>
            <a:pPr>
              <a:spcBef>
                <a:spcPts val="0"/>
              </a:spcBef>
            </a:pPr>
            <a:r>
              <a:rPr lang="en-US" sz="2400" b="0" dirty="0" smtClean="0">
                <a:latin typeface="Arial" pitchFamily="34" charset="0"/>
                <a:cs typeface="Arial" pitchFamily="34" charset="0"/>
              </a:rPr>
              <a:t>Meets the PMO 2011 for Appendix H (Pasteurized Equivalent Water) and Appendix D (Disinfected Water) for:</a:t>
            </a:r>
          </a:p>
          <a:p>
            <a:pPr lvl="1">
              <a:spcBef>
                <a:spcPts val="0"/>
              </a:spcBef>
            </a:pPr>
            <a:r>
              <a:rPr lang="en-US" sz="2400" b="0" dirty="0" smtClean="0">
                <a:latin typeface="Arial" pitchFamily="34" charset="0"/>
                <a:cs typeface="Arial" pitchFamily="34" charset="0"/>
              </a:rPr>
              <a:t>Push Water</a:t>
            </a:r>
          </a:p>
          <a:p>
            <a:pPr lvl="1">
              <a:spcBef>
                <a:spcPts val="0"/>
              </a:spcBef>
            </a:pPr>
            <a:r>
              <a:rPr lang="en-US" sz="2400" b="0" dirty="0" smtClean="0">
                <a:latin typeface="Arial" pitchFamily="34" charset="0"/>
                <a:cs typeface="Arial" pitchFamily="34" charset="0"/>
              </a:rPr>
              <a:t>Final Rinse</a:t>
            </a:r>
          </a:p>
          <a:p>
            <a:pPr lvl="1">
              <a:spcBef>
                <a:spcPts val="0"/>
              </a:spcBef>
            </a:pPr>
            <a:r>
              <a:rPr lang="en-US" sz="2400" b="0" dirty="0" smtClean="0">
                <a:latin typeface="Arial" pitchFamily="34" charset="0"/>
                <a:cs typeface="Arial" pitchFamily="34" charset="0"/>
              </a:rPr>
              <a:t>CIP</a:t>
            </a:r>
          </a:p>
          <a:p>
            <a:pPr lvl="1">
              <a:spcBef>
                <a:spcPts val="0"/>
              </a:spcBef>
            </a:pPr>
            <a:r>
              <a:rPr lang="en-US" sz="2400" b="0" dirty="0" smtClean="0">
                <a:latin typeface="Arial" pitchFamily="34" charset="0"/>
                <a:cs typeface="Arial" pitchFamily="34" charset="0"/>
              </a:rPr>
              <a:t>Water reuse such as “Cow Water”</a:t>
            </a:r>
            <a:endParaRPr lang="en-US" sz="2400" b="0" dirty="0">
              <a:latin typeface="Arial" pitchFamily="34" charset="0"/>
              <a:cs typeface="Arial" pitchFamily="34" charset="0"/>
            </a:endParaRPr>
          </a:p>
        </p:txBody>
      </p:sp>
    </p:spTree>
    <p:extLst>
      <p:ext uri="{BB962C8B-B14F-4D97-AF65-F5344CB8AC3E}">
        <p14:creationId xmlns:p14="http://schemas.microsoft.com/office/powerpoint/2010/main" val="4255652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23">
                                            <p:txEl>
                                              <p:pRg st="0" end="0"/>
                                            </p:txEl>
                                          </p:spTgt>
                                        </p:tgtEl>
                                        <p:attrNameLst>
                                          <p:attrName>style.visibility</p:attrName>
                                        </p:attrNameLst>
                                      </p:cBhvr>
                                      <p:to>
                                        <p:strVal val="visible"/>
                                      </p:to>
                                    </p:set>
                                    <p:animEffect transition="in" filter="wipe(left)">
                                      <p:cBhvr>
                                        <p:cTn id="7" dur="1000"/>
                                        <p:tgtEl>
                                          <p:spTgt spid="44032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0323">
                                            <p:txEl>
                                              <p:pRg st="1" end="1"/>
                                            </p:txEl>
                                          </p:spTgt>
                                        </p:tgtEl>
                                        <p:attrNameLst>
                                          <p:attrName>style.visibility</p:attrName>
                                        </p:attrNameLst>
                                      </p:cBhvr>
                                      <p:to>
                                        <p:strVal val="visible"/>
                                      </p:to>
                                    </p:set>
                                    <p:animEffect transition="in" filter="wipe(left)">
                                      <p:cBhvr>
                                        <p:cTn id="10" dur="1000"/>
                                        <p:tgtEl>
                                          <p:spTgt spid="44032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40323">
                                            <p:txEl>
                                              <p:pRg st="2" end="2"/>
                                            </p:txEl>
                                          </p:spTgt>
                                        </p:tgtEl>
                                        <p:attrNameLst>
                                          <p:attrName>style.visibility</p:attrName>
                                        </p:attrNameLst>
                                      </p:cBhvr>
                                      <p:to>
                                        <p:strVal val="visible"/>
                                      </p:to>
                                    </p:set>
                                    <p:animEffect transition="in" filter="wipe(left)">
                                      <p:cBhvr>
                                        <p:cTn id="13" dur="1000"/>
                                        <p:tgtEl>
                                          <p:spTgt spid="44032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40323">
                                            <p:txEl>
                                              <p:pRg st="3" end="3"/>
                                            </p:txEl>
                                          </p:spTgt>
                                        </p:tgtEl>
                                        <p:attrNameLst>
                                          <p:attrName>style.visibility</p:attrName>
                                        </p:attrNameLst>
                                      </p:cBhvr>
                                      <p:to>
                                        <p:strVal val="visible"/>
                                      </p:to>
                                    </p:set>
                                    <p:animEffect transition="in" filter="wipe(left)">
                                      <p:cBhvr>
                                        <p:cTn id="16" dur="1000"/>
                                        <p:tgtEl>
                                          <p:spTgt spid="44032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0323">
                                            <p:txEl>
                                              <p:pRg st="4" end="4"/>
                                            </p:txEl>
                                          </p:spTgt>
                                        </p:tgtEl>
                                        <p:attrNameLst>
                                          <p:attrName>style.visibility</p:attrName>
                                        </p:attrNameLst>
                                      </p:cBhvr>
                                      <p:to>
                                        <p:strVal val="visible"/>
                                      </p:to>
                                    </p:set>
                                    <p:animEffect transition="in" filter="wipe(left)">
                                      <p:cBhvr>
                                        <p:cTn id="19" dur="1000"/>
                                        <p:tgtEl>
                                          <p:spTgt spid="440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89930" y="1268760"/>
            <a:ext cx="8901684" cy="4392488"/>
          </a:xfrm>
          <a:prstGeom prst="rect">
            <a:avLst/>
          </a:prstGeom>
          <a:noFill/>
          <a:ln w="19050">
            <a:solidFill>
              <a:srgbClr val="0000FF"/>
            </a:solidFill>
            <a:miter lim="800000"/>
            <a:headEnd/>
            <a:tailEnd/>
          </a:ln>
          <a:effectLst/>
        </p:spPr>
        <p:txBody>
          <a:bodyPr lIns="0" tIns="0" bIns="182880" anchor="ctr"/>
          <a:lstStyle/>
          <a:p>
            <a:pPr marL="640080" lvl="1" indent="-457200" algn="l" rtl="0" fontAlgn="base">
              <a:lnSpc>
                <a:spcPct val="150000"/>
              </a:lnSpc>
              <a:spcBef>
                <a:spcPct val="0"/>
              </a:spcBef>
              <a:spcAft>
                <a:spcPts val="2400"/>
              </a:spcAft>
              <a:buFont typeface="+mj-lt"/>
              <a:buAutoNum type="arabicPeriod"/>
            </a:pPr>
            <a:r>
              <a:rPr lang="en-US" sz="2400" b="1" i="1" dirty="0" smtClean="0">
                <a:latin typeface="Arial" pitchFamily="34" charset="0"/>
                <a:cs typeface="Arial" pitchFamily="34" charset="0"/>
              </a:rPr>
              <a:t>Identify </a:t>
            </a:r>
            <a:r>
              <a:rPr lang="en-US" sz="2400" b="1" i="1" dirty="0" smtClean="0">
                <a:latin typeface="Arial" pitchFamily="34" charset="0"/>
                <a:cs typeface="Arial" pitchFamily="34" charset="0"/>
              </a:rPr>
              <a:t>Specific Problem </a:t>
            </a:r>
            <a:endParaRPr lang="en-US" sz="2400" b="1" i="1" dirty="0" smtClean="0">
              <a:latin typeface="Arial" pitchFamily="34" charset="0"/>
              <a:cs typeface="Arial" pitchFamily="34" charset="0"/>
            </a:endParaRPr>
          </a:p>
          <a:p>
            <a:pPr marL="640080" lvl="1" indent="-457200" algn="l" rtl="0" fontAlgn="base">
              <a:lnSpc>
                <a:spcPct val="150000"/>
              </a:lnSpc>
              <a:spcBef>
                <a:spcPct val="0"/>
              </a:spcBef>
              <a:spcAft>
                <a:spcPts val="2400"/>
              </a:spcAft>
              <a:buFont typeface="+mj-lt"/>
              <a:buAutoNum type="arabicPeriod"/>
            </a:pPr>
            <a:r>
              <a:rPr lang="en-US" sz="2400" b="1" i="1" dirty="0" smtClean="0">
                <a:latin typeface="Arial" pitchFamily="34" charset="0"/>
                <a:cs typeface="Arial" pitchFamily="34" charset="0"/>
              </a:rPr>
              <a:t>Define cause of problem </a:t>
            </a:r>
          </a:p>
          <a:p>
            <a:pPr marL="640080" lvl="1" indent="-457200" algn="l" rtl="0" fontAlgn="base">
              <a:lnSpc>
                <a:spcPct val="150000"/>
              </a:lnSpc>
              <a:spcBef>
                <a:spcPct val="0"/>
              </a:spcBef>
              <a:spcAft>
                <a:spcPts val="2400"/>
              </a:spcAft>
              <a:buFont typeface="+mj-lt"/>
              <a:buAutoNum type="arabicPeriod"/>
            </a:pPr>
            <a:r>
              <a:rPr lang="en-US" sz="2400" b="1" i="1" dirty="0" smtClean="0">
                <a:latin typeface="Arial" pitchFamily="34" charset="0"/>
                <a:cs typeface="Arial" pitchFamily="34" charset="0"/>
              </a:rPr>
              <a:t>Present the </a:t>
            </a:r>
            <a:r>
              <a:rPr lang="en-US" sz="2400" b="1" i="1" dirty="0" smtClean="0">
                <a:latin typeface="Arial" pitchFamily="34" charset="0"/>
                <a:cs typeface="Arial" pitchFamily="34" charset="0"/>
              </a:rPr>
              <a:t>Best Solution. </a:t>
            </a:r>
            <a:endParaRPr lang="en-US" sz="2400" b="1" i="1" dirty="0" smtClean="0">
              <a:latin typeface="Arial" pitchFamily="34" charset="0"/>
              <a:cs typeface="Arial" pitchFamily="34" charset="0"/>
            </a:endParaRPr>
          </a:p>
        </p:txBody>
      </p:sp>
      <p:sp>
        <p:nvSpPr>
          <p:cNvPr id="4" name="Text Placeholder 3"/>
          <p:cNvSpPr>
            <a:spLocks noGrp="1"/>
          </p:cNvSpPr>
          <p:nvPr>
            <p:ph type="body" sz="quarter" idx="10"/>
          </p:nvPr>
        </p:nvSpPr>
        <p:spPr>
          <a:xfrm>
            <a:off x="0" y="0"/>
            <a:ext cx="9144000" cy="1052736"/>
          </a:xfrm>
          <a:solidFill>
            <a:srgbClr val="AFB0C3"/>
          </a:solidFill>
        </p:spPr>
        <p:txBody>
          <a:bodyPr anchor="ctr"/>
          <a:lstStyle/>
          <a:p>
            <a:pPr algn="ctr"/>
            <a:r>
              <a:rPr lang="en-US" dirty="0" smtClean="0"/>
              <a:t>Presentation Design:</a:t>
            </a:r>
            <a:endParaRPr lang="en-US" dirty="0"/>
          </a:p>
        </p:txBody>
      </p:sp>
    </p:spTree>
    <p:extLst>
      <p:ext uri="{BB962C8B-B14F-4D97-AF65-F5344CB8AC3E}">
        <p14:creationId xmlns:p14="http://schemas.microsoft.com/office/powerpoint/2010/main" val="88795196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10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 calcmode="lin" valueType="num">
                                      <p:cBhvr additive="base">
                                        <p:cTn id="15" dur="1000" fill="hold"/>
                                        <p:tgtEl>
                                          <p:spTgt spid="15">
                                            <p:txEl>
                                              <p:pRg st="2" end="2"/>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0"/>
          </p:nvPr>
        </p:nvSpPr>
        <p:spPr/>
        <p:txBody>
          <a:bodyPr/>
          <a:lstStyle/>
          <a:p>
            <a:fld id="{19E25BB6-11F2-425B-8D56-C0F59299FD0A}" type="slidenum">
              <a:rPr lang="he-IL">
                <a:solidFill>
                  <a:srgbClr val="000066"/>
                </a:solidFill>
              </a:rPr>
              <a:pPr/>
              <a:t>30</a:t>
            </a:fld>
            <a:endParaRPr lang="en-US" dirty="0">
              <a:solidFill>
                <a:srgbClr val="000066"/>
              </a:solidFill>
            </a:endParaRPr>
          </a:p>
        </p:txBody>
      </p:sp>
      <p:sp>
        <p:nvSpPr>
          <p:cNvPr id="3305474" name="Rectangle 2"/>
          <p:cNvSpPr>
            <a:spLocks noGrp="1" noChangeArrowheads="1"/>
          </p:cNvSpPr>
          <p:nvPr>
            <p:ph type="title"/>
          </p:nvPr>
        </p:nvSpPr>
        <p:spPr bwMode="auto">
          <a:xfrm>
            <a:off x="1676400" y="38100"/>
            <a:ext cx="6705600" cy="608012"/>
          </a:xfrm>
          <a:noFill/>
          <a:ln cap="flat" algn="ctr">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r>
              <a:rPr lang="en-US" dirty="0" smtClean="0"/>
              <a:t>Robust and Elegantly simple Application </a:t>
            </a:r>
            <a:r>
              <a:rPr lang="en-US" dirty="0"/>
              <a:t>Attributes</a:t>
            </a:r>
          </a:p>
        </p:txBody>
      </p:sp>
      <p:sp>
        <p:nvSpPr>
          <p:cNvPr id="2" name="Rectangle 1"/>
          <p:cNvSpPr/>
          <p:nvPr/>
        </p:nvSpPr>
        <p:spPr>
          <a:xfrm>
            <a:off x="179512" y="838200"/>
            <a:ext cx="8838728" cy="1951496"/>
          </a:xfrm>
          <a:prstGeom prst="rect">
            <a:avLst/>
          </a:prstGeom>
        </p:spPr>
        <p:txBody>
          <a:bodyPr wrap="square">
            <a:spAutoFit/>
          </a:bodyPr>
          <a:lstStyle/>
          <a:p>
            <a:pPr marL="800100" lvl="1" indent="-342900" algn="l" rtl="0" fontAlgn="base">
              <a:lnSpc>
                <a:spcPct val="150000"/>
              </a:lnSpc>
              <a:spcBef>
                <a:spcPct val="35000"/>
              </a:spcBef>
              <a:spcAft>
                <a:spcPct val="0"/>
              </a:spcAft>
              <a:buFontTx/>
              <a:buChar char="•"/>
              <a:tabLst>
                <a:tab pos="285750" algn="r"/>
                <a:tab pos="514350" algn="r"/>
                <a:tab pos="914400" algn="r"/>
              </a:tabLst>
            </a:pPr>
            <a:r>
              <a:rPr lang="en-US" sz="2800" b="1" dirty="0">
                <a:solidFill>
                  <a:srgbClr val="000066"/>
                </a:solidFill>
                <a:cs typeface="Times New Roman" pitchFamily="18" charset="0"/>
              </a:rPr>
              <a:t>Atlantium Dechlorination UV System solves the problem of reducing free chlorine without the biofouling associated with carbon filters. </a:t>
            </a:r>
          </a:p>
        </p:txBody>
      </p:sp>
      <p:sp>
        <p:nvSpPr>
          <p:cNvPr id="3" name="Rectangle 2"/>
          <p:cNvSpPr/>
          <p:nvPr/>
        </p:nvSpPr>
        <p:spPr>
          <a:xfrm>
            <a:off x="0" y="2843467"/>
            <a:ext cx="9018240" cy="1305165"/>
          </a:xfrm>
          <a:prstGeom prst="rect">
            <a:avLst/>
          </a:prstGeom>
        </p:spPr>
        <p:txBody>
          <a:bodyPr wrap="square">
            <a:spAutoFit/>
          </a:bodyPr>
          <a:lstStyle/>
          <a:p>
            <a:pPr marL="800100" lvl="1" indent="-342900" algn="l" rtl="0" fontAlgn="base">
              <a:lnSpc>
                <a:spcPct val="150000"/>
              </a:lnSpc>
              <a:spcBef>
                <a:spcPct val="35000"/>
              </a:spcBef>
              <a:spcAft>
                <a:spcPct val="0"/>
              </a:spcAft>
              <a:buFontTx/>
              <a:buChar char="•"/>
              <a:tabLst>
                <a:tab pos="285750" algn="r"/>
                <a:tab pos="514350" algn="r"/>
                <a:tab pos="914400" algn="r"/>
              </a:tabLst>
            </a:pPr>
            <a:r>
              <a:rPr lang="en-US" sz="2800" b="1" dirty="0">
                <a:solidFill>
                  <a:srgbClr val="000066"/>
                </a:solidFill>
                <a:cs typeface="Times New Roman" pitchFamily="18" charset="0"/>
              </a:rPr>
              <a:t>Ideal for Low foul rates associated with Pharm and </a:t>
            </a:r>
            <a:r>
              <a:rPr lang="en-US" sz="2800" b="1" dirty="0" err="1">
                <a:solidFill>
                  <a:srgbClr val="000066"/>
                </a:solidFill>
                <a:cs typeface="Times New Roman" pitchFamily="18" charset="0"/>
              </a:rPr>
              <a:t>Biopharm</a:t>
            </a:r>
            <a:r>
              <a:rPr lang="en-US" sz="2800" b="1" dirty="0">
                <a:solidFill>
                  <a:srgbClr val="000066"/>
                </a:solidFill>
                <a:cs typeface="Times New Roman" pitchFamily="18" charset="0"/>
              </a:rPr>
              <a:t> applications </a:t>
            </a:r>
          </a:p>
        </p:txBody>
      </p:sp>
      <p:sp>
        <p:nvSpPr>
          <p:cNvPr id="5" name="Rectangle 4"/>
          <p:cNvSpPr/>
          <p:nvPr/>
        </p:nvSpPr>
        <p:spPr>
          <a:xfrm>
            <a:off x="0" y="4419600"/>
            <a:ext cx="9144000" cy="2031325"/>
          </a:xfrm>
          <a:prstGeom prst="rect">
            <a:avLst/>
          </a:prstGeom>
        </p:spPr>
        <p:txBody>
          <a:bodyPr wrap="square">
            <a:spAutoFit/>
          </a:bodyPr>
          <a:lstStyle/>
          <a:p>
            <a:pPr marL="800100" lvl="1" indent="-342900" algn="l" rtl="0" fontAlgn="base">
              <a:lnSpc>
                <a:spcPct val="150000"/>
              </a:lnSpc>
              <a:spcBef>
                <a:spcPct val="35000"/>
              </a:spcBef>
              <a:spcAft>
                <a:spcPct val="0"/>
              </a:spcAft>
              <a:buFontTx/>
              <a:buChar char="•"/>
              <a:tabLst>
                <a:tab pos="285750" algn="r"/>
                <a:tab pos="514350" algn="r"/>
                <a:tab pos="914400" algn="r"/>
              </a:tabLst>
            </a:pPr>
            <a:r>
              <a:rPr lang="en-US" sz="2800" b="1" dirty="0">
                <a:solidFill>
                  <a:srgbClr val="000066"/>
                </a:solidFill>
                <a:cs typeface="Times New Roman" pitchFamily="18" charset="0"/>
              </a:rPr>
              <a:t>Very high UV-Dose levels required to address free chlorine and other oxidizers guarantees a very effective bio-reduction</a:t>
            </a:r>
          </a:p>
        </p:txBody>
      </p:sp>
    </p:spTree>
    <p:extLst>
      <p:ext uri="{BB962C8B-B14F-4D97-AF65-F5344CB8AC3E}">
        <p14:creationId xmlns:p14="http://schemas.microsoft.com/office/powerpoint/2010/main" val="2280087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a:spLocks noChangeArrowheads="1"/>
          </p:cNvSpPr>
          <p:nvPr/>
        </p:nvSpPr>
        <p:spPr bwMode="auto">
          <a:xfrm>
            <a:off x="165450" y="1484282"/>
            <a:ext cx="8806543" cy="2921000"/>
          </a:xfrm>
          <a:prstGeom prst="rect">
            <a:avLst/>
          </a:prstGeom>
          <a:gradFill rotWithShape="1">
            <a:gsLst>
              <a:gs pos="0">
                <a:srgbClr val="66FFFF"/>
              </a:gs>
              <a:gs pos="50000">
                <a:srgbClr val="FFFFFF"/>
              </a:gs>
              <a:gs pos="100000">
                <a:srgbClr val="66FFFF"/>
              </a:gs>
            </a:gsLst>
            <a:lin ang="5400000" scaled="1"/>
          </a:gradFill>
          <a:ln w="9525">
            <a:noFill/>
            <a:miter lim="800000"/>
            <a:headEnd/>
            <a:tailEnd/>
          </a:ln>
          <a:effectLst/>
        </p:spPr>
        <p:txBody>
          <a:bodyPr anchor="ctr"/>
          <a:lstStyle/>
          <a:p>
            <a:pPr algn="ctr" rtl="0" eaLnBrk="0" fontAlgn="base" hangingPunct="0">
              <a:lnSpc>
                <a:spcPct val="105000"/>
              </a:lnSpc>
              <a:spcBef>
                <a:spcPct val="0"/>
              </a:spcBef>
              <a:spcAft>
                <a:spcPct val="0"/>
              </a:spcAft>
            </a:pPr>
            <a:r>
              <a:rPr lang="en-US" sz="3200" b="1" i="1" dirty="0" smtClean="0">
                <a:solidFill>
                  <a:srgbClr val="0000FF"/>
                </a:solidFill>
              </a:rPr>
              <a:t>Transforming</a:t>
            </a:r>
            <a:r>
              <a:rPr lang="en-US" sz="4800" b="1" i="1" dirty="0" smtClean="0">
                <a:solidFill>
                  <a:srgbClr val="0000FF"/>
                </a:solidFill>
              </a:rPr>
              <a:t/>
            </a:r>
            <a:br>
              <a:rPr lang="en-US" sz="4800" b="1" i="1" dirty="0" smtClean="0">
                <a:solidFill>
                  <a:srgbClr val="0000FF"/>
                </a:solidFill>
              </a:rPr>
            </a:br>
            <a:r>
              <a:rPr lang="en-US" sz="4800" b="1" i="1" dirty="0" smtClean="0">
                <a:solidFill>
                  <a:srgbClr val="0000FF"/>
                </a:solidFill>
              </a:rPr>
              <a:t>Free Available Chlorine</a:t>
            </a:r>
            <a:br>
              <a:rPr lang="en-US" sz="4800" b="1" i="1" dirty="0" smtClean="0">
                <a:solidFill>
                  <a:srgbClr val="0000FF"/>
                </a:solidFill>
              </a:rPr>
            </a:br>
            <a:r>
              <a:rPr lang="en-US" sz="3200" b="1" i="1" dirty="0" smtClean="0">
                <a:solidFill>
                  <a:srgbClr val="0000FF"/>
                </a:solidFill>
              </a:rPr>
              <a:t>to</a:t>
            </a:r>
            <a:r>
              <a:rPr lang="en-US" sz="4800" b="1" i="1" dirty="0" smtClean="0">
                <a:solidFill>
                  <a:srgbClr val="0000FF"/>
                </a:solidFill>
              </a:rPr>
              <a:t/>
            </a:r>
            <a:br>
              <a:rPr lang="en-US" sz="4800" b="1" i="1" dirty="0" smtClean="0">
                <a:solidFill>
                  <a:srgbClr val="0000FF"/>
                </a:solidFill>
              </a:rPr>
            </a:br>
            <a:r>
              <a:rPr lang="en-US" sz="4800" b="1" i="1" dirty="0" smtClean="0">
                <a:solidFill>
                  <a:srgbClr val="0000FF"/>
                </a:solidFill>
              </a:rPr>
              <a:t>Chloride Ions</a:t>
            </a:r>
            <a:endParaRPr lang="en-US" sz="4800" b="1" i="1" dirty="0">
              <a:solidFill>
                <a:srgbClr val="0000FF"/>
              </a:solidFill>
            </a:endParaRPr>
          </a:p>
        </p:txBody>
      </p:sp>
    </p:spTree>
    <p:extLst>
      <p:ext uri="{BB962C8B-B14F-4D97-AF65-F5344CB8AC3E}">
        <p14:creationId xmlns:p14="http://schemas.microsoft.com/office/powerpoint/2010/main" val="2438049189"/>
      </p:ext>
    </p:extLst>
  </p:cSld>
  <p:clrMapOvr>
    <a:masterClrMapping/>
  </p:clrMapOvr>
  <p:transition spd="med">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cstate="email"/>
          <a:srcRect/>
          <a:stretch>
            <a:fillRect/>
          </a:stretch>
        </p:blipFill>
        <p:spPr bwMode="auto">
          <a:xfrm>
            <a:off x="304415" y="1091988"/>
            <a:ext cx="8580437" cy="1319009"/>
          </a:xfrm>
          <a:prstGeom prst="rect">
            <a:avLst/>
          </a:prstGeom>
          <a:noFill/>
          <a:ln w="19050" algn="ctr">
            <a:solidFill>
              <a:srgbClr val="008000"/>
            </a:solidFill>
            <a:miter lim="800000"/>
            <a:headEnd/>
            <a:tailEnd/>
          </a:ln>
          <a:effectLst/>
        </p:spPr>
      </p:pic>
      <p:grpSp>
        <p:nvGrpSpPr>
          <p:cNvPr id="2" name="Group 4"/>
          <p:cNvGrpSpPr>
            <a:grpSpLocks/>
          </p:cNvGrpSpPr>
          <p:nvPr/>
        </p:nvGrpSpPr>
        <p:grpSpPr bwMode="auto">
          <a:xfrm>
            <a:off x="1475990" y="2784263"/>
            <a:ext cx="6242050" cy="2117725"/>
            <a:chOff x="1033" y="2021"/>
            <a:chExt cx="3932" cy="1334"/>
          </a:xfrm>
        </p:grpSpPr>
        <p:sp>
          <p:nvSpPr>
            <p:cNvPr id="17" name="Rectangle 5"/>
            <p:cNvSpPr>
              <a:spLocks noChangeArrowheads="1"/>
            </p:cNvSpPr>
            <p:nvPr/>
          </p:nvSpPr>
          <p:spPr bwMode="auto">
            <a:xfrm>
              <a:off x="1033" y="2021"/>
              <a:ext cx="3932" cy="1334"/>
            </a:xfrm>
            <a:prstGeom prst="rect">
              <a:avLst/>
            </a:prstGeom>
            <a:solidFill>
              <a:srgbClr val="EAEAEA"/>
            </a:solidFill>
            <a:ln w="9525" algn="ctr">
              <a:solidFill>
                <a:srgbClr val="008000"/>
              </a:solidFill>
              <a:miter lim="800000"/>
              <a:headEnd/>
              <a:tailEnd/>
            </a:ln>
            <a:effectLst/>
          </p:spPr>
          <p:txBody>
            <a:bodyPr wrap="none" anchor="ctr"/>
            <a:lstStyle/>
            <a:p>
              <a:pPr algn="l" rtl="0" eaLnBrk="0" fontAlgn="base" hangingPunct="0">
                <a:spcBef>
                  <a:spcPct val="0"/>
                </a:spcBef>
                <a:spcAft>
                  <a:spcPct val="0"/>
                </a:spcAft>
              </a:pPr>
              <a:endParaRPr lang="he-IL" sz="2000">
                <a:solidFill>
                  <a:prstClr val="black"/>
                </a:solidFill>
              </a:endParaRPr>
            </a:p>
          </p:txBody>
        </p:sp>
        <p:grpSp>
          <p:nvGrpSpPr>
            <p:cNvPr id="3" name="Group 6"/>
            <p:cNvGrpSpPr>
              <a:grpSpLocks/>
            </p:cNvGrpSpPr>
            <p:nvPr/>
          </p:nvGrpSpPr>
          <p:grpSpPr bwMode="auto">
            <a:xfrm>
              <a:off x="1226" y="2186"/>
              <a:ext cx="3568" cy="973"/>
              <a:chOff x="1619" y="2999"/>
              <a:chExt cx="3568" cy="973"/>
            </a:xfrm>
          </p:grpSpPr>
          <p:sp>
            <p:nvSpPr>
              <p:cNvPr id="19" name="Rectangle 7"/>
              <p:cNvSpPr>
                <a:spLocks noChangeArrowheads="1"/>
              </p:cNvSpPr>
              <p:nvPr/>
            </p:nvSpPr>
            <p:spPr bwMode="auto">
              <a:xfrm>
                <a:off x="1771" y="2999"/>
                <a:ext cx="2286" cy="300"/>
              </a:xfrm>
              <a:prstGeom prst="rect">
                <a:avLst/>
              </a:prstGeom>
              <a:solidFill>
                <a:srgbClr val="EAEAEA"/>
              </a:solidFill>
              <a:ln w="19050" algn="ctr">
                <a:solidFill>
                  <a:srgbClr val="008000"/>
                </a:solidFill>
                <a:miter lim="800000"/>
                <a:headEnd/>
                <a:tailEnd/>
              </a:ln>
              <a:effectLst/>
            </p:spPr>
            <p:txBody>
              <a:bodyPr wrap="none" anchor="ctr">
                <a:spAutoFit/>
              </a:bodyPr>
              <a:lstStyle/>
              <a:p>
                <a:pPr algn="l" rtl="0" eaLnBrk="0" fontAlgn="base" hangingPunct="0">
                  <a:spcBef>
                    <a:spcPct val="0"/>
                  </a:spcBef>
                  <a:spcAft>
                    <a:spcPct val="0"/>
                  </a:spcAft>
                </a:pPr>
                <a:r>
                  <a:rPr lang="en-US" sz="2400" dirty="0">
                    <a:solidFill>
                      <a:prstClr val="black"/>
                    </a:solidFill>
                  </a:rPr>
                  <a:t>HCl + H</a:t>
                </a:r>
                <a:r>
                  <a:rPr lang="en-US" sz="2400" baseline="-25000" dirty="0">
                    <a:solidFill>
                      <a:prstClr val="black"/>
                    </a:solidFill>
                  </a:rPr>
                  <a:t>2</a:t>
                </a:r>
                <a:r>
                  <a:rPr lang="en-US" sz="2400" dirty="0">
                    <a:solidFill>
                      <a:prstClr val="black"/>
                    </a:solidFill>
                  </a:rPr>
                  <a:t>O → H</a:t>
                </a:r>
                <a:r>
                  <a:rPr lang="en-US" sz="2400" baseline="-25000" dirty="0">
                    <a:solidFill>
                      <a:prstClr val="black"/>
                    </a:solidFill>
                  </a:rPr>
                  <a:t>3</a:t>
                </a:r>
                <a:r>
                  <a:rPr lang="en-US" sz="2400" dirty="0">
                    <a:solidFill>
                      <a:prstClr val="black"/>
                    </a:solidFill>
                  </a:rPr>
                  <a:t>O</a:t>
                </a:r>
                <a:r>
                  <a:rPr lang="en-US" sz="2400" baseline="30000" dirty="0">
                    <a:solidFill>
                      <a:prstClr val="black"/>
                    </a:solidFill>
                  </a:rPr>
                  <a:t>+</a:t>
                </a:r>
                <a:r>
                  <a:rPr lang="en-US" sz="2400" dirty="0">
                    <a:solidFill>
                      <a:prstClr val="black"/>
                    </a:solidFill>
                  </a:rPr>
                  <a:t> + Cl</a:t>
                </a:r>
                <a:r>
                  <a:rPr lang="en-US" sz="2400" baseline="30000" dirty="0">
                    <a:solidFill>
                      <a:prstClr val="black"/>
                    </a:solidFill>
                  </a:rPr>
                  <a:t>−</a:t>
                </a:r>
                <a:r>
                  <a:rPr lang="en-US" sz="2400" dirty="0">
                    <a:solidFill>
                      <a:prstClr val="black"/>
                    </a:solidFill>
                  </a:rPr>
                  <a:t> </a:t>
                </a:r>
              </a:p>
            </p:txBody>
          </p:sp>
          <p:sp>
            <p:nvSpPr>
              <p:cNvPr id="20" name="AutoShape 8"/>
              <p:cNvSpPr>
                <a:spLocks noChangeArrowheads="1"/>
              </p:cNvSpPr>
              <p:nvPr/>
            </p:nvSpPr>
            <p:spPr bwMode="auto">
              <a:xfrm>
                <a:off x="1619" y="3640"/>
                <a:ext cx="1389" cy="311"/>
              </a:xfrm>
              <a:prstGeom prst="wedgeRoundRectCallout">
                <a:avLst>
                  <a:gd name="adj1" fmla="val 55042"/>
                  <a:gd name="adj2" fmla="val -167361"/>
                  <a:gd name="adj3" fmla="val 16667"/>
                </a:avLst>
              </a:prstGeom>
              <a:solidFill>
                <a:srgbClr val="EAEAEA"/>
              </a:solidFill>
              <a:ln w="9525" algn="ctr">
                <a:solidFill>
                  <a:srgbClr val="008000"/>
                </a:solidFill>
                <a:miter lim="800000"/>
                <a:headEnd/>
                <a:tailEnd/>
              </a:ln>
              <a:effectLst/>
            </p:spPr>
            <p:txBody>
              <a:bodyPr/>
              <a:lstStyle/>
              <a:p>
                <a:pPr algn="ctr" rtl="0" eaLnBrk="0" fontAlgn="base" hangingPunct="0">
                  <a:spcBef>
                    <a:spcPct val="0"/>
                  </a:spcBef>
                  <a:spcAft>
                    <a:spcPct val="0"/>
                  </a:spcAft>
                </a:pPr>
                <a:r>
                  <a:rPr lang="en-US" sz="2000" dirty="0">
                    <a:solidFill>
                      <a:prstClr val="black"/>
                    </a:solidFill>
                  </a:rPr>
                  <a:t>Hydronium Ion</a:t>
                </a:r>
              </a:p>
            </p:txBody>
          </p:sp>
          <p:sp>
            <p:nvSpPr>
              <p:cNvPr id="21" name="AutoShape 9"/>
              <p:cNvSpPr>
                <a:spLocks noChangeArrowheads="1"/>
              </p:cNvSpPr>
              <p:nvPr/>
            </p:nvSpPr>
            <p:spPr bwMode="auto">
              <a:xfrm>
                <a:off x="3798" y="3661"/>
                <a:ext cx="1389" cy="311"/>
              </a:xfrm>
              <a:prstGeom prst="wedgeRoundRectCallout">
                <a:avLst>
                  <a:gd name="adj1" fmla="val -47407"/>
                  <a:gd name="adj2" fmla="val -175725"/>
                  <a:gd name="adj3" fmla="val 16667"/>
                </a:avLst>
              </a:prstGeom>
              <a:solidFill>
                <a:srgbClr val="0000FF"/>
              </a:solidFill>
              <a:ln w="38100" algn="ctr">
                <a:solidFill>
                  <a:schemeClr val="bg1"/>
                </a:solidFill>
                <a:miter lim="800000"/>
                <a:headEnd/>
                <a:tailEnd/>
              </a:ln>
              <a:effectLst/>
            </p:spPr>
            <p:txBody>
              <a:bodyPr/>
              <a:lstStyle/>
              <a:p>
                <a:pPr algn="ctr" rtl="0" eaLnBrk="0" fontAlgn="base" hangingPunct="0">
                  <a:spcBef>
                    <a:spcPct val="0"/>
                  </a:spcBef>
                  <a:spcAft>
                    <a:spcPct val="0"/>
                  </a:spcAft>
                </a:pPr>
                <a:r>
                  <a:rPr lang="en-US" sz="2000" b="1" dirty="0">
                    <a:solidFill>
                      <a:prstClr val="white"/>
                    </a:solidFill>
                  </a:rPr>
                  <a:t>Chloride Ion</a:t>
                </a:r>
              </a:p>
            </p:txBody>
          </p:sp>
        </p:grpSp>
      </p:grpSp>
      <p:grpSp>
        <p:nvGrpSpPr>
          <p:cNvPr id="4" name="Group 10"/>
          <p:cNvGrpSpPr>
            <a:grpSpLocks/>
          </p:cNvGrpSpPr>
          <p:nvPr/>
        </p:nvGrpSpPr>
        <p:grpSpPr bwMode="auto">
          <a:xfrm>
            <a:off x="241474" y="5839459"/>
            <a:ext cx="2909140" cy="550314"/>
            <a:chOff x="170" y="3670"/>
            <a:chExt cx="2700" cy="452"/>
          </a:xfrm>
        </p:grpSpPr>
        <p:pic>
          <p:nvPicPr>
            <p:cNvPr id="23" name="Picture 11"/>
            <p:cNvPicPr>
              <a:picLocks noChangeAspect="1" noChangeArrowheads="1"/>
            </p:cNvPicPr>
            <p:nvPr/>
          </p:nvPicPr>
          <p:blipFill>
            <a:blip r:embed="rId3" cstate="email"/>
            <a:srcRect/>
            <a:stretch>
              <a:fillRect/>
            </a:stretch>
          </p:blipFill>
          <p:spPr bwMode="auto">
            <a:xfrm>
              <a:off x="170" y="3670"/>
              <a:ext cx="922" cy="450"/>
            </a:xfrm>
            <a:prstGeom prst="rect">
              <a:avLst/>
            </a:prstGeom>
            <a:noFill/>
            <a:ln w="19050" algn="ctr">
              <a:solidFill>
                <a:srgbClr val="008000"/>
              </a:solidFill>
              <a:miter lim="800000"/>
              <a:headEnd/>
              <a:tailEnd/>
            </a:ln>
            <a:effectLst/>
          </p:spPr>
        </p:pic>
        <p:pic>
          <p:nvPicPr>
            <p:cNvPr id="24" name="Picture 12"/>
            <p:cNvPicPr>
              <a:picLocks noChangeAspect="1" noChangeArrowheads="1"/>
            </p:cNvPicPr>
            <p:nvPr/>
          </p:nvPicPr>
          <p:blipFill>
            <a:blip r:embed="rId4" cstate="email"/>
            <a:srcRect/>
            <a:stretch>
              <a:fillRect/>
            </a:stretch>
          </p:blipFill>
          <p:spPr bwMode="auto">
            <a:xfrm>
              <a:off x="1163" y="3812"/>
              <a:ext cx="1707" cy="310"/>
            </a:xfrm>
            <a:prstGeom prst="rect">
              <a:avLst/>
            </a:prstGeom>
            <a:noFill/>
            <a:ln w="19050" algn="ctr">
              <a:solidFill>
                <a:srgbClr val="008000"/>
              </a:solidFill>
              <a:miter lim="800000"/>
              <a:headEnd/>
              <a:tailEnd/>
            </a:ln>
            <a:effectLst/>
          </p:spPr>
        </p:pic>
      </p:grpSp>
      <p:sp>
        <p:nvSpPr>
          <p:cNvPr id="26" name="Oval 13"/>
          <p:cNvSpPr>
            <a:spLocks noChangeArrowheads="1"/>
          </p:cNvSpPr>
          <p:nvPr/>
        </p:nvSpPr>
        <p:spPr bwMode="auto">
          <a:xfrm>
            <a:off x="5262177" y="1861925"/>
            <a:ext cx="650875" cy="550863"/>
          </a:xfrm>
          <a:prstGeom prst="ellipse">
            <a:avLst/>
          </a:prstGeom>
          <a:noFill/>
          <a:ln w="38100" algn="ctr">
            <a:solidFill>
              <a:srgbClr val="FF3300"/>
            </a:solidFill>
            <a:prstDash val="sysDot"/>
            <a:round/>
            <a:headEnd/>
            <a:tailEnd/>
          </a:ln>
          <a:effectLst/>
        </p:spPr>
        <p:txBody>
          <a:bodyPr wrap="none" anchor="ctr"/>
          <a:lstStyle/>
          <a:p>
            <a:pPr algn="l" rtl="0" eaLnBrk="0" fontAlgn="base" hangingPunct="0">
              <a:spcBef>
                <a:spcPct val="0"/>
              </a:spcBef>
              <a:spcAft>
                <a:spcPct val="0"/>
              </a:spcAft>
            </a:pPr>
            <a:endParaRPr lang="he-IL" sz="2000">
              <a:solidFill>
                <a:prstClr val="black"/>
              </a:solidFill>
            </a:endParaRPr>
          </a:p>
        </p:txBody>
      </p:sp>
      <p:sp>
        <p:nvSpPr>
          <p:cNvPr id="27" name="Oval 13"/>
          <p:cNvSpPr>
            <a:spLocks noChangeArrowheads="1"/>
          </p:cNvSpPr>
          <p:nvPr/>
        </p:nvSpPr>
        <p:spPr bwMode="auto">
          <a:xfrm>
            <a:off x="4957377" y="3004925"/>
            <a:ext cx="650875" cy="550863"/>
          </a:xfrm>
          <a:prstGeom prst="ellipse">
            <a:avLst/>
          </a:prstGeom>
          <a:noFill/>
          <a:ln w="38100" algn="ctr">
            <a:solidFill>
              <a:srgbClr val="FF3300"/>
            </a:solidFill>
            <a:prstDash val="sysDot"/>
            <a:round/>
            <a:headEnd/>
            <a:tailEnd/>
          </a:ln>
          <a:effectLst/>
        </p:spPr>
        <p:txBody>
          <a:bodyPr wrap="none" anchor="ctr"/>
          <a:lstStyle/>
          <a:p>
            <a:pPr algn="l" rtl="0" eaLnBrk="0" fontAlgn="base" hangingPunct="0">
              <a:spcBef>
                <a:spcPct val="0"/>
              </a:spcBef>
              <a:spcAft>
                <a:spcPct val="0"/>
              </a:spcAft>
            </a:pPr>
            <a:endParaRPr lang="he-IL" sz="2000">
              <a:solidFill>
                <a:prstClr val="black"/>
              </a:solidFill>
            </a:endParaRPr>
          </a:p>
        </p:txBody>
      </p:sp>
      <p:sp>
        <p:nvSpPr>
          <p:cNvPr id="16" name="Text Placeholder 15"/>
          <p:cNvSpPr>
            <a:spLocks noGrp="1"/>
          </p:cNvSpPr>
          <p:nvPr>
            <p:ph type="body" sz="quarter" idx="10"/>
          </p:nvPr>
        </p:nvSpPr>
        <p:spPr>
          <a:xfrm>
            <a:off x="0" y="0"/>
            <a:ext cx="9144000" cy="615133"/>
          </a:xfrm>
        </p:spPr>
        <p:txBody>
          <a:bodyPr/>
          <a:lstStyle/>
          <a:p>
            <a:r>
              <a:rPr lang="en-US" dirty="0" smtClean="0"/>
              <a:t>Activated Carbon Filter and Free-Chlorine</a:t>
            </a:r>
          </a:p>
          <a:p>
            <a:endParaRPr lang="en-US" dirty="0"/>
          </a:p>
        </p:txBody>
      </p:sp>
    </p:spTree>
    <p:extLst>
      <p:ext uri="{BB962C8B-B14F-4D97-AF65-F5344CB8AC3E}">
        <p14:creationId xmlns:p14="http://schemas.microsoft.com/office/powerpoint/2010/main" val="2168678490"/>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000" fill="hold"/>
                                        <p:tgtEl>
                                          <p:spTgt spid="26"/>
                                        </p:tgtEl>
                                        <p:attrNameLst>
                                          <p:attrName>ppt_x</p:attrName>
                                        </p:attrNameLst>
                                      </p:cBhvr>
                                      <p:tavLst>
                                        <p:tav tm="0">
                                          <p:val>
                                            <p:strVal val="1+#ppt_w/2"/>
                                          </p:val>
                                        </p:tav>
                                        <p:tav tm="100000">
                                          <p:val>
                                            <p:strVal val="#ppt_x"/>
                                          </p:val>
                                        </p:tav>
                                      </p:tavLst>
                                    </p:anim>
                                    <p:anim calcmode="lin" valueType="num">
                                      <p:cBhvr additive="base">
                                        <p:cTn id="14"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000" fill="hold"/>
                                        <p:tgtEl>
                                          <p:spTgt spid="27"/>
                                        </p:tgtEl>
                                        <p:attrNameLst>
                                          <p:attrName>ppt_x</p:attrName>
                                        </p:attrNameLst>
                                      </p:cBhvr>
                                      <p:tavLst>
                                        <p:tav tm="0">
                                          <p:val>
                                            <p:strVal val="1+#ppt_w/2"/>
                                          </p:val>
                                        </p:tav>
                                        <p:tav tm="100000">
                                          <p:val>
                                            <p:strVal val="#ppt_x"/>
                                          </p:val>
                                        </p:tav>
                                      </p:tavLst>
                                    </p:anim>
                                    <p:anim calcmode="lin" valueType="num">
                                      <p:cBhvr additive="base">
                                        <p:cTn id="26"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8106" y="592246"/>
            <a:ext cx="9144000" cy="5626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spcBef>
                <a:spcPct val="0"/>
              </a:spcBef>
              <a:spcAft>
                <a:spcPct val="0"/>
              </a:spcAft>
            </a:pPr>
            <a:endParaRPr lang="en-US" sz="2000" dirty="0">
              <a:solidFill>
                <a:prstClr val="white"/>
              </a:solidFill>
            </a:endParaRPr>
          </a:p>
        </p:txBody>
      </p:sp>
      <p:sp>
        <p:nvSpPr>
          <p:cNvPr id="18" name="Rectangle 6"/>
          <p:cNvSpPr>
            <a:spLocks noChangeArrowheads="1"/>
          </p:cNvSpPr>
          <p:nvPr/>
        </p:nvSpPr>
        <p:spPr bwMode="auto">
          <a:xfrm>
            <a:off x="111769" y="1419912"/>
            <a:ext cx="8936037" cy="584775"/>
          </a:xfrm>
          <a:prstGeom prst="rect">
            <a:avLst/>
          </a:prstGeom>
          <a:solidFill>
            <a:srgbClr val="EAEAEA"/>
          </a:solidFill>
          <a:ln w="19050" algn="ctr">
            <a:solidFill>
              <a:srgbClr val="008000"/>
            </a:solidFill>
            <a:miter lim="800000"/>
            <a:headEnd/>
            <a:tailEnd/>
          </a:ln>
          <a:effectLst/>
        </p:spPr>
        <p:txBody>
          <a:bodyPr wrap="square" tIns="137160" bIns="137160" anchor="ctr">
            <a:spAutoFit/>
          </a:bodyPr>
          <a:lstStyle/>
          <a:p>
            <a:pPr algn="l" rtl="0" eaLnBrk="0" fontAlgn="base" hangingPunct="0">
              <a:spcBef>
                <a:spcPct val="0"/>
              </a:spcBef>
              <a:spcAft>
                <a:spcPct val="0"/>
              </a:spcAft>
            </a:pPr>
            <a:r>
              <a:rPr lang="en-US" sz="2000" dirty="0">
                <a:solidFill>
                  <a:prstClr val="black"/>
                </a:solidFill>
              </a:rPr>
              <a:t>Sodium bisulfite (sodium hydrogen sulfite) [SBS]:                      </a:t>
            </a:r>
            <a:r>
              <a:rPr lang="en-US" sz="2000" dirty="0" smtClean="0">
                <a:solidFill>
                  <a:prstClr val="black"/>
                </a:solidFill>
              </a:rPr>
              <a:t>         </a:t>
            </a:r>
            <a:r>
              <a:rPr lang="en-US" sz="2000" dirty="0">
                <a:solidFill>
                  <a:prstClr val="black"/>
                </a:solidFill>
              </a:rPr>
              <a:t>NaHSO</a:t>
            </a:r>
            <a:r>
              <a:rPr lang="en-US" sz="2000" baseline="-25000" dirty="0">
                <a:solidFill>
                  <a:prstClr val="black"/>
                </a:solidFill>
              </a:rPr>
              <a:t>3</a:t>
            </a:r>
            <a:r>
              <a:rPr lang="en-US" sz="2000" dirty="0">
                <a:solidFill>
                  <a:prstClr val="black"/>
                </a:solidFill>
              </a:rPr>
              <a:t> </a:t>
            </a:r>
          </a:p>
        </p:txBody>
      </p:sp>
      <p:sp>
        <p:nvSpPr>
          <p:cNvPr id="19" name="Rectangle 7"/>
          <p:cNvSpPr>
            <a:spLocks noChangeArrowheads="1"/>
          </p:cNvSpPr>
          <p:nvPr/>
        </p:nvSpPr>
        <p:spPr bwMode="auto">
          <a:xfrm>
            <a:off x="116532" y="724587"/>
            <a:ext cx="8936038" cy="584775"/>
          </a:xfrm>
          <a:prstGeom prst="rect">
            <a:avLst/>
          </a:prstGeom>
          <a:solidFill>
            <a:srgbClr val="EAEAEA"/>
          </a:solidFill>
          <a:ln w="19050" algn="ctr">
            <a:solidFill>
              <a:srgbClr val="008000"/>
            </a:solidFill>
            <a:miter lim="800000"/>
            <a:headEnd/>
            <a:tailEnd/>
          </a:ln>
          <a:effectLst/>
        </p:spPr>
        <p:txBody>
          <a:bodyPr wrap="square" tIns="137160" bIns="137160" anchor="ctr">
            <a:spAutoFit/>
          </a:bodyPr>
          <a:lstStyle/>
          <a:p>
            <a:pPr algn="l" rtl="0" eaLnBrk="0" fontAlgn="base" hangingPunct="0">
              <a:spcBef>
                <a:spcPct val="0"/>
              </a:spcBef>
              <a:spcAft>
                <a:spcPct val="0"/>
              </a:spcAft>
            </a:pPr>
            <a:r>
              <a:rPr lang="en-US" sz="2000" dirty="0">
                <a:solidFill>
                  <a:prstClr val="black"/>
                </a:solidFill>
              </a:rPr>
              <a:t>Sodium metabisulfite or </a:t>
            </a:r>
            <a:r>
              <a:rPr lang="en-US" sz="2000" dirty="0" smtClean="0">
                <a:solidFill>
                  <a:prstClr val="black"/>
                </a:solidFill>
              </a:rPr>
              <a:t>sodium pyrosulfite </a:t>
            </a:r>
            <a:r>
              <a:rPr lang="en-US" sz="2000" dirty="0">
                <a:solidFill>
                  <a:prstClr val="black"/>
                </a:solidFill>
              </a:rPr>
              <a:t>[SMBS]:                   </a:t>
            </a:r>
            <a:r>
              <a:rPr lang="en-US" sz="2000" dirty="0" smtClean="0">
                <a:solidFill>
                  <a:prstClr val="black"/>
                </a:solidFill>
              </a:rPr>
              <a:t>        </a:t>
            </a:r>
            <a:r>
              <a:rPr lang="en-US" sz="2000" dirty="0">
                <a:solidFill>
                  <a:prstClr val="black"/>
                </a:solidFill>
              </a:rPr>
              <a:t>Na</a:t>
            </a:r>
            <a:r>
              <a:rPr lang="en-US" sz="2000" baseline="-30000" dirty="0">
                <a:solidFill>
                  <a:prstClr val="black"/>
                </a:solidFill>
              </a:rPr>
              <a:t>2</a:t>
            </a:r>
            <a:r>
              <a:rPr lang="en-US" sz="2000" dirty="0">
                <a:solidFill>
                  <a:prstClr val="black"/>
                </a:solidFill>
              </a:rPr>
              <a:t>S</a:t>
            </a:r>
            <a:r>
              <a:rPr lang="en-US" sz="2000" baseline="-30000" dirty="0">
                <a:solidFill>
                  <a:prstClr val="black"/>
                </a:solidFill>
              </a:rPr>
              <a:t>2</a:t>
            </a:r>
            <a:r>
              <a:rPr lang="en-US" sz="2000" dirty="0">
                <a:solidFill>
                  <a:prstClr val="black"/>
                </a:solidFill>
              </a:rPr>
              <a:t>O</a:t>
            </a:r>
            <a:r>
              <a:rPr lang="en-US" sz="2000" baseline="-30000" dirty="0">
                <a:solidFill>
                  <a:prstClr val="black"/>
                </a:solidFill>
              </a:rPr>
              <a:t>5</a:t>
            </a:r>
            <a:r>
              <a:rPr lang="en-US" sz="2000" dirty="0">
                <a:solidFill>
                  <a:prstClr val="black"/>
                </a:solidFill>
              </a:rPr>
              <a:t>  </a:t>
            </a:r>
          </a:p>
        </p:txBody>
      </p:sp>
      <p:sp>
        <p:nvSpPr>
          <p:cNvPr id="20" name="Rectangle 8"/>
          <p:cNvSpPr>
            <a:spLocks noChangeArrowheads="1"/>
          </p:cNvSpPr>
          <p:nvPr/>
        </p:nvSpPr>
        <p:spPr bwMode="auto">
          <a:xfrm>
            <a:off x="275281" y="5794484"/>
            <a:ext cx="3941763" cy="323850"/>
          </a:xfrm>
          <a:prstGeom prst="rect">
            <a:avLst/>
          </a:prstGeom>
          <a:solidFill>
            <a:srgbClr val="EAEAEA"/>
          </a:solidFill>
          <a:ln w="19050" algn="ctr">
            <a:solidFill>
              <a:srgbClr val="008000"/>
            </a:solidFill>
            <a:miter lim="800000"/>
            <a:headEnd/>
            <a:tailEnd/>
          </a:ln>
          <a:effectLst/>
        </p:spPr>
        <p:txBody>
          <a:bodyPr wrap="none">
            <a:spAutoFit/>
          </a:bodyPr>
          <a:lstStyle/>
          <a:p>
            <a:pPr algn="l" rtl="0" eaLnBrk="0" fontAlgn="base" hangingPunct="0">
              <a:spcBef>
                <a:spcPct val="0"/>
              </a:spcBef>
              <a:spcAft>
                <a:spcPct val="0"/>
              </a:spcAft>
            </a:pPr>
            <a:r>
              <a:rPr lang="en-US" sz="1400" b="1" dirty="0">
                <a:solidFill>
                  <a:prstClr val="black"/>
                </a:solidFill>
              </a:rPr>
              <a:t>http://en.wikipedia.org/wiki/Sodium_bisulfite</a:t>
            </a:r>
          </a:p>
        </p:txBody>
      </p:sp>
      <p:sp>
        <p:nvSpPr>
          <p:cNvPr id="21" name="Rectangle 9"/>
          <p:cNvSpPr>
            <a:spLocks noChangeArrowheads="1"/>
          </p:cNvSpPr>
          <p:nvPr/>
        </p:nvSpPr>
        <p:spPr bwMode="auto">
          <a:xfrm>
            <a:off x="4305944" y="5799246"/>
            <a:ext cx="4356100" cy="323850"/>
          </a:xfrm>
          <a:prstGeom prst="rect">
            <a:avLst/>
          </a:prstGeom>
          <a:solidFill>
            <a:srgbClr val="EAEAEA"/>
          </a:solidFill>
          <a:ln w="19050" algn="ctr">
            <a:solidFill>
              <a:srgbClr val="008000"/>
            </a:solidFill>
            <a:miter lim="800000"/>
            <a:headEnd/>
            <a:tailEnd/>
          </a:ln>
          <a:effectLst/>
        </p:spPr>
        <p:txBody>
          <a:bodyPr wrap="none">
            <a:spAutoFit/>
          </a:bodyPr>
          <a:lstStyle/>
          <a:p>
            <a:pPr algn="l" rtl="0" eaLnBrk="0" fontAlgn="base" hangingPunct="0">
              <a:spcBef>
                <a:spcPct val="0"/>
              </a:spcBef>
              <a:spcAft>
                <a:spcPct val="0"/>
              </a:spcAft>
            </a:pPr>
            <a:r>
              <a:rPr lang="en-US" sz="1400" b="1" dirty="0">
                <a:solidFill>
                  <a:prstClr val="black"/>
                </a:solidFill>
              </a:rPr>
              <a:t>http://en.wikipedia.org/wiki/Sodium_metabisulfite</a:t>
            </a:r>
          </a:p>
        </p:txBody>
      </p:sp>
      <p:grpSp>
        <p:nvGrpSpPr>
          <p:cNvPr id="2" name="Group 32"/>
          <p:cNvGrpSpPr/>
          <p:nvPr/>
        </p:nvGrpSpPr>
        <p:grpSpPr>
          <a:xfrm>
            <a:off x="135581" y="2168634"/>
            <a:ext cx="8912225" cy="1630362"/>
            <a:chOff x="117475" y="2693988"/>
            <a:chExt cx="8912225" cy="1630362"/>
          </a:xfrm>
        </p:grpSpPr>
        <p:grpSp>
          <p:nvGrpSpPr>
            <p:cNvPr id="3" name="Group 30"/>
            <p:cNvGrpSpPr/>
            <p:nvPr/>
          </p:nvGrpSpPr>
          <p:grpSpPr>
            <a:xfrm>
              <a:off x="117475" y="2693988"/>
              <a:ext cx="8912225" cy="1630362"/>
              <a:chOff x="117475" y="2693988"/>
              <a:chExt cx="8912225" cy="1630362"/>
            </a:xfrm>
          </p:grpSpPr>
          <p:pic>
            <p:nvPicPr>
              <p:cNvPr id="15" name="Picture 3"/>
              <p:cNvPicPr>
                <a:picLocks noChangeAspect="1" noChangeArrowheads="1"/>
              </p:cNvPicPr>
              <p:nvPr/>
            </p:nvPicPr>
            <p:blipFill>
              <a:blip r:embed="rId2" cstate="email"/>
              <a:srcRect/>
              <a:stretch>
                <a:fillRect/>
              </a:stretch>
            </p:blipFill>
            <p:spPr bwMode="auto">
              <a:xfrm>
                <a:off x="117475" y="2693988"/>
                <a:ext cx="8912225" cy="1630362"/>
              </a:xfrm>
              <a:prstGeom prst="rect">
                <a:avLst/>
              </a:prstGeom>
              <a:solidFill>
                <a:srgbClr val="EAEAEA"/>
              </a:solidFill>
              <a:ln w="19050" algn="ctr">
                <a:solidFill>
                  <a:srgbClr val="008000"/>
                </a:solidFill>
                <a:miter lim="800000"/>
                <a:headEnd/>
                <a:tailEnd/>
              </a:ln>
              <a:effectLst/>
            </p:spPr>
          </p:pic>
          <p:sp>
            <p:nvSpPr>
              <p:cNvPr id="22" name="AutoShape 10"/>
              <p:cNvSpPr>
                <a:spLocks noChangeArrowheads="1"/>
              </p:cNvSpPr>
              <p:nvPr/>
            </p:nvSpPr>
            <p:spPr bwMode="auto">
              <a:xfrm>
                <a:off x="6456363" y="3154363"/>
                <a:ext cx="1990725" cy="377825"/>
              </a:xfrm>
              <a:prstGeom prst="wedgeRoundRectCallout">
                <a:avLst>
                  <a:gd name="adj1" fmla="val -57736"/>
                  <a:gd name="adj2" fmla="val 158403"/>
                  <a:gd name="adj3" fmla="val 16667"/>
                </a:avLst>
              </a:prstGeom>
              <a:solidFill>
                <a:srgbClr val="FF99FF"/>
              </a:solidFill>
              <a:ln w="19050" algn="ctr">
                <a:solidFill>
                  <a:srgbClr val="FF3300"/>
                </a:solidFill>
                <a:miter lim="800000"/>
                <a:headEnd/>
                <a:tailEnd/>
              </a:ln>
              <a:effectLst/>
            </p:spPr>
            <p:txBody>
              <a:bodyPr/>
              <a:lstStyle/>
              <a:p>
                <a:pPr algn="ctr" rtl="0" eaLnBrk="0" fontAlgn="base" hangingPunct="0">
                  <a:spcBef>
                    <a:spcPct val="0"/>
                  </a:spcBef>
                  <a:spcAft>
                    <a:spcPct val="0"/>
                  </a:spcAft>
                </a:pPr>
                <a:r>
                  <a:rPr lang="en-US" sz="1600" b="1" dirty="0">
                    <a:solidFill>
                      <a:prstClr val="black"/>
                    </a:solidFill>
                  </a:rPr>
                  <a:t>Sodium bisulfate </a:t>
                </a:r>
              </a:p>
            </p:txBody>
          </p:sp>
        </p:grpSp>
        <p:pic>
          <p:nvPicPr>
            <p:cNvPr id="17" name="Picture 5"/>
            <p:cNvPicPr>
              <a:picLocks noChangeAspect="1" noChangeArrowheads="1"/>
            </p:cNvPicPr>
            <p:nvPr/>
          </p:nvPicPr>
          <p:blipFill>
            <a:blip r:embed="rId3" cstate="email"/>
            <a:srcRect/>
            <a:stretch>
              <a:fillRect/>
            </a:stretch>
          </p:blipFill>
          <p:spPr bwMode="auto">
            <a:xfrm>
              <a:off x="168275" y="3676650"/>
              <a:ext cx="1217613" cy="593725"/>
            </a:xfrm>
            <a:prstGeom prst="rect">
              <a:avLst/>
            </a:prstGeom>
            <a:noFill/>
            <a:ln w="19050" algn="ctr">
              <a:solidFill>
                <a:srgbClr val="008000"/>
              </a:solidFill>
              <a:miter lim="800000"/>
              <a:headEnd/>
              <a:tailEnd/>
            </a:ln>
            <a:effectLst/>
          </p:spPr>
        </p:pic>
      </p:grpSp>
      <p:grpSp>
        <p:nvGrpSpPr>
          <p:cNvPr id="4" name="Group 33"/>
          <p:cNvGrpSpPr/>
          <p:nvPr/>
        </p:nvGrpSpPr>
        <p:grpSpPr>
          <a:xfrm>
            <a:off x="133994" y="3940284"/>
            <a:ext cx="8901112" cy="1651000"/>
            <a:chOff x="115888" y="4414838"/>
            <a:chExt cx="8901112" cy="1651000"/>
          </a:xfrm>
        </p:grpSpPr>
        <p:grpSp>
          <p:nvGrpSpPr>
            <p:cNvPr id="5" name="Group 31"/>
            <p:cNvGrpSpPr/>
            <p:nvPr/>
          </p:nvGrpSpPr>
          <p:grpSpPr>
            <a:xfrm>
              <a:off x="115888" y="4414838"/>
              <a:ext cx="8901112" cy="1651000"/>
              <a:chOff x="115888" y="4414838"/>
              <a:chExt cx="8901112" cy="1651000"/>
            </a:xfrm>
          </p:grpSpPr>
          <p:sp>
            <p:nvSpPr>
              <p:cNvPr id="23" name="Text Box 11"/>
              <p:cNvSpPr txBox="1">
                <a:spLocks noChangeArrowheads="1"/>
              </p:cNvSpPr>
              <p:nvPr/>
            </p:nvSpPr>
            <p:spPr bwMode="auto">
              <a:xfrm>
                <a:off x="115888" y="4414838"/>
                <a:ext cx="8901112" cy="1651000"/>
              </a:xfrm>
              <a:prstGeom prst="rect">
                <a:avLst/>
              </a:prstGeom>
              <a:solidFill>
                <a:srgbClr val="EAEAEA"/>
              </a:solidFill>
              <a:ln w="19050" algn="ctr">
                <a:solidFill>
                  <a:srgbClr val="008000"/>
                </a:solidFill>
                <a:miter lim="800000"/>
                <a:headEnd/>
                <a:tailEnd/>
              </a:ln>
              <a:effectLst/>
            </p:spPr>
            <p:txBody>
              <a:bodyPr tIns="137160" bIns="137160">
                <a:spAutoFit/>
              </a:bodyPr>
              <a:lstStyle/>
              <a:p>
                <a:pPr algn="l" rtl="0" eaLnBrk="0" fontAlgn="base" hangingPunct="0">
                  <a:spcBef>
                    <a:spcPct val="50000"/>
                  </a:spcBef>
                  <a:spcAft>
                    <a:spcPct val="0"/>
                  </a:spcAft>
                </a:pPr>
                <a:r>
                  <a:rPr lang="en-US" sz="2000" dirty="0">
                    <a:solidFill>
                      <a:srgbClr val="000000"/>
                    </a:solidFill>
                    <a:cs typeface="Times New Roman" pitchFamily="18" charset="0"/>
                  </a:rPr>
                  <a:t>OR:</a:t>
                </a:r>
              </a:p>
              <a:p>
                <a:pPr algn="ctr" rtl="0" eaLnBrk="0" fontAlgn="base" hangingPunct="0">
                  <a:spcBef>
                    <a:spcPct val="50000"/>
                  </a:spcBef>
                  <a:spcAft>
                    <a:spcPct val="0"/>
                  </a:spcAft>
                </a:pPr>
                <a:r>
                  <a:rPr lang="en-US" sz="2000" dirty="0">
                    <a:solidFill>
                      <a:srgbClr val="000000"/>
                    </a:solidFill>
                    <a:cs typeface="Times New Roman" pitchFamily="18" charset="0"/>
                  </a:rPr>
                  <a:t>2NaHSO</a:t>
                </a:r>
                <a:r>
                  <a:rPr lang="en-US" sz="2000" baseline="-30000" dirty="0">
                    <a:solidFill>
                      <a:srgbClr val="000000"/>
                    </a:solidFill>
                    <a:cs typeface="Times New Roman" pitchFamily="18" charset="0"/>
                  </a:rPr>
                  <a:t>3</a:t>
                </a:r>
                <a:r>
                  <a:rPr lang="en-US" sz="2000" dirty="0">
                    <a:solidFill>
                      <a:srgbClr val="000000"/>
                    </a:solidFill>
                    <a:cs typeface="Times New Roman" pitchFamily="18" charset="0"/>
                  </a:rPr>
                  <a:t> + 2HOCl --&gt; H</a:t>
                </a:r>
                <a:r>
                  <a:rPr lang="en-US" sz="2000" baseline="-30000" dirty="0">
                    <a:solidFill>
                      <a:srgbClr val="000000"/>
                    </a:solidFill>
                    <a:cs typeface="Times New Roman" pitchFamily="18" charset="0"/>
                  </a:rPr>
                  <a:t>2</a:t>
                </a:r>
                <a:r>
                  <a:rPr lang="en-US" sz="2000" dirty="0">
                    <a:solidFill>
                      <a:srgbClr val="000000"/>
                    </a:solidFill>
                    <a:cs typeface="Times New Roman" pitchFamily="18" charset="0"/>
                  </a:rPr>
                  <a:t>SO</a:t>
                </a:r>
                <a:r>
                  <a:rPr lang="en-US" sz="2000" baseline="-30000" dirty="0">
                    <a:solidFill>
                      <a:srgbClr val="000000"/>
                    </a:solidFill>
                    <a:cs typeface="Times New Roman" pitchFamily="18" charset="0"/>
                  </a:rPr>
                  <a:t>4</a:t>
                </a:r>
                <a:r>
                  <a:rPr lang="en-US" sz="2000" dirty="0">
                    <a:solidFill>
                      <a:srgbClr val="000000"/>
                    </a:solidFill>
                    <a:cs typeface="Times New Roman" pitchFamily="18" charset="0"/>
                  </a:rPr>
                  <a:t> + 2HCl + Na</a:t>
                </a:r>
                <a:r>
                  <a:rPr lang="en-US" sz="2000" baseline="-30000" dirty="0">
                    <a:solidFill>
                      <a:srgbClr val="000000"/>
                    </a:solidFill>
                    <a:cs typeface="Times New Roman" pitchFamily="18" charset="0"/>
                  </a:rPr>
                  <a:t>2</a:t>
                </a:r>
                <a:r>
                  <a:rPr lang="en-US" sz="2000" dirty="0">
                    <a:solidFill>
                      <a:srgbClr val="000000"/>
                    </a:solidFill>
                    <a:cs typeface="Times New Roman" pitchFamily="18" charset="0"/>
                  </a:rPr>
                  <a:t>SO</a:t>
                </a:r>
                <a:r>
                  <a:rPr lang="en-US" sz="2000" baseline="-30000" dirty="0">
                    <a:solidFill>
                      <a:srgbClr val="000000"/>
                    </a:solidFill>
                    <a:cs typeface="Times New Roman" pitchFamily="18" charset="0"/>
                  </a:rPr>
                  <a:t>4</a:t>
                </a:r>
              </a:p>
              <a:p>
                <a:pPr algn="l" rtl="0" eaLnBrk="0" fontAlgn="base" hangingPunct="0">
                  <a:spcBef>
                    <a:spcPct val="50000"/>
                  </a:spcBef>
                  <a:spcAft>
                    <a:spcPct val="0"/>
                  </a:spcAft>
                </a:pPr>
                <a:endParaRPr lang="en-US" sz="2000" baseline="-30000" dirty="0">
                  <a:solidFill>
                    <a:srgbClr val="000000"/>
                  </a:solidFill>
                  <a:cs typeface="Times New Roman" pitchFamily="18" charset="0"/>
                </a:endParaRPr>
              </a:p>
              <a:p>
                <a:pPr algn="l" rtl="0" eaLnBrk="0" fontAlgn="base" hangingPunct="0">
                  <a:spcBef>
                    <a:spcPct val="50000"/>
                  </a:spcBef>
                  <a:spcAft>
                    <a:spcPct val="0"/>
                  </a:spcAft>
                </a:pPr>
                <a:endParaRPr lang="en-US" sz="2000" baseline="-30000" dirty="0">
                  <a:solidFill>
                    <a:srgbClr val="000000"/>
                  </a:solidFill>
                  <a:cs typeface="Times New Roman" pitchFamily="18" charset="0"/>
                </a:endParaRPr>
              </a:p>
            </p:txBody>
          </p:sp>
          <p:sp>
            <p:nvSpPr>
              <p:cNvPr id="27" name="AutoShape 14"/>
              <p:cNvSpPr>
                <a:spLocks noChangeArrowheads="1"/>
              </p:cNvSpPr>
              <p:nvPr/>
            </p:nvSpPr>
            <p:spPr bwMode="auto">
              <a:xfrm>
                <a:off x="7043738" y="4451350"/>
                <a:ext cx="1887537" cy="376238"/>
              </a:xfrm>
              <a:prstGeom prst="wedgeRoundRectCallout">
                <a:avLst>
                  <a:gd name="adj1" fmla="val -43523"/>
                  <a:gd name="adj2" fmla="val 116667"/>
                  <a:gd name="adj3" fmla="val 16667"/>
                </a:avLst>
              </a:prstGeom>
              <a:solidFill>
                <a:srgbClr val="FF99FF"/>
              </a:solidFill>
              <a:ln w="19050" algn="ctr">
                <a:solidFill>
                  <a:srgbClr val="FF3300"/>
                </a:solidFill>
                <a:miter lim="800000"/>
                <a:headEnd/>
                <a:tailEnd/>
              </a:ln>
              <a:effectLst/>
            </p:spPr>
            <p:txBody>
              <a:bodyPr/>
              <a:lstStyle/>
              <a:p>
                <a:pPr algn="ctr" rtl="0" eaLnBrk="0" fontAlgn="base" hangingPunct="0">
                  <a:spcBef>
                    <a:spcPct val="0"/>
                  </a:spcBef>
                  <a:spcAft>
                    <a:spcPct val="0"/>
                  </a:spcAft>
                </a:pPr>
                <a:r>
                  <a:rPr lang="en-US" sz="1600" b="1" dirty="0">
                    <a:solidFill>
                      <a:prstClr val="black"/>
                    </a:solidFill>
                  </a:rPr>
                  <a:t>Sodium sulfate </a:t>
                </a:r>
              </a:p>
            </p:txBody>
          </p:sp>
        </p:grpSp>
        <p:pic>
          <p:nvPicPr>
            <p:cNvPr id="26" name="Picture 13" descr="About Dow Answer Center">
              <a:hlinkClick r:id="rId4"/>
            </p:cNvPr>
            <p:cNvPicPr>
              <a:picLocks noChangeAspect="1" noChangeArrowheads="1"/>
            </p:cNvPicPr>
            <p:nvPr/>
          </p:nvPicPr>
          <p:blipFill>
            <a:blip r:embed="rId5" cstate="email"/>
            <a:srcRect/>
            <a:stretch>
              <a:fillRect/>
            </a:stretch>
          </p:blipFill>
          <p:spPr bwMode="auto">
            <a:xfrm>
              <a:off x="179388" y="5529263"/>
              <a:ext cx="2497137" cy="482600"/>
            </a:xfrm>
            <a:prstGeom prst="rect">
              <a:avLst/>
            </a:prstGeom>
            <a:noFill/>
            <a:ln w="19050">
              <a:solidFill>
                <a:srgbClr val="008000"/>
              </a:solidFill>
              <a:miter lim="800000"/>
              <a:headEnd/>
              <a:tailEnd/>
            </a:ln>
          </p:spPr>
        </p:pic>
      </p:grpSp>
      <p:sp>
        <p:nvSpPr>
          <p:cNvPr id="29" name="Oval 13"/>
          <p:cNvSpPr>
            <a:spLocks noChangeArrowheads="1"/>
          </p:cNvSpPr>
          <p:nvPr/>
        </p:nvSpPr>
        <p:spPr bwMode="auto">
          <a:xfrm>
            <a:off x="4777431" y="3287822"/>
            <a:ext cx="561975" cy="472168"/>
          </a:xfrm>
          <a:prstGeom prst="ellipse">
            <a:avLst/>
          </a:prstGeom>
          <a:noFill/>
          <a:ln w="38100" algn="ctr">
            <a:solidFill>
              <a:srgbClr val="FF3300"/>
            </a:solidFill>
            <a:prstDash val="sysDot"/>
            <a:round/>
            <a:headEnd/>
            <a:tailEnd/>
          </a:ln>
          <a:effectLst/>
        </p:spPr>
        <p:txBody>
          <a:bodyPr wrap="none" anchor="ctr"/>
          <a:lstStyle/>
          <a:p>
            <a:pPr algn="l" rtl="0" eaLnBrk="0" fontAlgn="base" hangingPunct="0">
              <a:spcBef>
                <a:spcPct val="0"/>
              </a:spcBef>
              <a:spcAft>
                <a:spcPct val="0"/>
              </a:spcAft>
            </a:pPr>
            <a:endParaRPr lang="he-IL" sz="2000">
              <a:solidFill>
                <a:prstClr val="black"/>
              </a:solidFill>
            </a:endParaRPr>
          </a:p>
        </p:txBody>
      </p:sp>
      <p:sp>
        <p:nvSpPr>
          <p:cNvPr id="30" name="Oval 13"/>
          <p:cNvSpPr>
            <a:spLocks noChangeArrowheads="1"/>
          </p:cNvSpPr>
          <p:nvPr/>
        </p:nvSpPr>
        <p:spPr bwMode="auto">
          <a:xfrm>
            <a:off x="5450531" y="4405421"/>
            <a:ext cx="714375" cy="550863"/>
          </a:xfrm>
          <a:prstGeom prst="ellipse">
            <a:avLst/>
          </a:prstGeom>
          <a:noFill/>
          <a:ln w="38100" algn="ctr">
            <a:solidFill>
              <a:srgbClr val="FF3300"/>
            </a:solidFill>
            <a:prstDash val="sysDot"/>
            <a:round/>
            <a:headEnd/>
            <a:tailEnd/>
          </a:ln>
          <a:effectLst/>
        </p:spPr>
        <p:txBody>
          <a:bodyPr wrap="none" anchor="ctr"/>
          <a:lstStyle/>
          <a:p>
            <a:pPr algn="l" rtl="0" eaLnBrk="0" fontAlgn="base" hangingPunct="0">
              <a:spcBef>
                <a:spcPct val="0"/>
              </a:spcBef>
              <a:spcAft>
                <a:spcPct val="0"/>
              </a:spcAft>
            </a:pPr>
            <a:endParaRPr lang="he-IL" sz="2000">
              <a:solidFill>
                <a:prstClr val="black"/>
              </a:solidFill>
            </a:endParaRPr>
          </a:p>
        </p:txBody>
      </p:sp>
      <p:sp>
        <p:nvSpPr>
          <p:cNvPr id="24" name="Text Placeholder 23"/>
          <p:cNvSpPr>
            <a:spLocks noGrp="1"/>
          </p:cNvSpPr>
          <p:nvPr>
            <p:ph type="body" sz="quarter" idx="10"/>
          </p:nvPr>
        </p:nvSpPr>
        <p:spPr>
          <a:xfrm>
            <a:off x="0" y="0"/>
            <a:ext cx="9144000" cy="615133"/>
          </a:xfrm>
        </p:spPr>
        <p:txBody>
          <a:bodyPr/>
          <a:lstStyle/>
          <a:p>
            <a:r>
              <a:rPr lang="en-US" dirty="0" smtClean="0"/>
              <a:t>Sodium bisulfite / Sodium metabisulfite</a:t>
            </a:r>
          </a:p>
          <a:p>
            <a:endParaRPr lang="en-US" dirty="0"/>
          </a:p>
        </p:txBody>
      </p:sp>
    </p:spTree>
    <p:extLst>
      <p:ext uri="{BB962C8B-B14F-4D97-AF65-F5344CB8AC3E}">
        <p14:creationId xmlns:p14="http://schemas.microsoft.com/office/powerpoint/2010/main" val="252271136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1+#ppt_w/2"/>
                                          </p:val>
                                        </p:tav>
                                        <p:tav tm="100000">
                                          <p:val>
                                            <p:strVal val="#ppt_x"/>
                                          </p:val>
                                        </p:tav>
                                      </p:tavLst>
                                    </p:anim>
                                    <p:anim calcmode="lin" valueType="num">
                                      <p:cBhvr additive="base">
                                        <p:cTn id="14"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1000" fill="hold"/>
                                        <p:tgtEl>
                                          <p:spTgt spid="29"/>
                                        </p:tgtEl>
                                        <p:attrNameLst>
                                          <p:attrName>ppt_x</p:attrName>
                                        </p:attrNameLst>
                                      </p:cBhvr>
                                      <p:tavLst>
                                        <p:tav tm="0">
                                          <p:val>
                                            <p:strVal val="1+#ppt_w/2"/>
                                          </p:val>
                                        </p:tav>
                                        <p:tav tm="100000">
                                          <p:val>
                                            <p:strVal val="#ppt_x"/>
                                          </p:val>
                                        </p:tav>
                                      </p:tavLst>
                                    </p:anim>
                                    <p:anim calcmode="lin" valueType="num">
                                      <p:cBhvr additive="base">
                                        <p:cTn id="2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1+#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1000" fill="hold"/>
                                        <p:tgtEl>
                                          <p:spTgt spid="30"/>
                                        </p:tgtEl>
                                        <p:attrNameLst>
                                          <p:attrName>ppt_x</p:attrName>
                                        </p:attrNameLst>
                                      </p:cBhvr>
                                      <p:tavLst>
                                        <p:tav tm="0">
                                          <p:val>
                                            <p:strVal val="1+#ppt_w/2"/>
                                          </p:val>
                                        </p:tav>
                                        <p:tav tm="100000">
                                          <p:val>
                                            <p:strVal val="#ppt_x"/>
                                          </p:val>
                                        </p:tav>
                                      </p:tavLst>
                                    </p:anim>
                                    <p:anim calcmode="lin" valueType="num">
                                      <p:cBhvr additive="base">
                                        <p:cTn id="38"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9" grpId="0" animBg="1"/>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a:spLocks noChangeArrowheads="1"/>
          </p:cNvSpPr>
          <p:nvPr/>
        </p:nvSpPr>
        <p:spPr bwMode="auto">
          <a:xfrm>
            <a:off x="165450" y="1767318"/>
            <a:ext cx="8806543" cy="2921000"/>
          </a:xfrm>
          <a:prstGeom prst="rect">
            <a:avLst/>
          </a:prstGeom>
          <a:gradFill rotWithShape="1">
            <a:gsLst>
              <a:gs pos="0">
                <a:srgbClr val="66FFFF"/>
              </a:gs>
              <a:gs pos="50000">
                <a:srgbClr val="FFFFFF"/>
              </a:gs>
              <a:gs pos="100000">
                <a:srgbClr val="66FFFF"/>
              </a:gs>
            </a:gsLst>
            <a:lin ang="5400000" scaled="1"/>
          </a:gradFill>
          <a:ln w="9525">
            <a:noFill/>
            <a:miter lim="800000"/>
            <a:headEnd/>
            <a:tailEnd/>
          </a:ln>
          <a:effectLst/>
        </p:spPr>
        <p:txBody>
          <a:bodyPr anchor="ctr"/>
          <a:lstStyle/>
          <a:p>
            <a:pPr algn="ctr" rtl="0" eaLnBrk="0" fontAlgn="base" hangingPunct="0">
              <a:lnSpc>
                <a:spcPct val="105000"/>
              </a:lnSpc>
              <a:spcBef>
                <a:spcPct val="0"/>
              </a:spcBef>
              <a:spcAft>
                <a:spcPct val="0"/>
              </a:spcAft>
            </a:pPr>
            <a:r>
              <a:rPr lang="en-US" sz="5400" b="1" i="1" dirty="0" smtClean="0">
                <a:solidFill>
                  <a:srgbClr val="0000FF"/>
                </a:solidFill>
              </a:rPr>
              <a:t>Ultraviolet Photon Bullets</a:t>
            </a:r>
            <a:endParaRPr lang="en-US" sz="5400" b="1" i="1" dirty="0">
              <a:solidFill>
                <a:srgbClr val="0000FF"/>
              </a:solidFill>
            </a:endParaRPr>
          </a:p>
        </p:txBody>
      </p:sp>
    </p:spTree>
    <p:extLst>
      <p:ext uri="{BB962C8B-B14F-4D97-AF65-F5344CB8AC3E}">
        <p14:creationId xmlns:p14="http://schemas.microsoft.com/office/powerpoint/2010/main" val="4250489738"/>
      </p:ext>
    </p:extLst>
  </p:cSld>
  <p:clrMapOvr>
    <a:masterClrMapping/>
  </p:clrMapOvr>
  <p:transition spd="med">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B956BB9C-35B0-4088-8278-F7ADFA2279DA}" type="slidenum">
              <a:rPr lang="he-IL">
                <a:solidFill>
                  <a:srgbClr val="000066"/>
                </a:solidFill>
              </a:rPr>
              <a:pPr/>
              <a:t>35</a:t>
            </a:fld>
            <a:endParaRPr lang="en-US" dirty="0">
              <a:solidFill>
                <a:srgbClr val="000066"/>
              </a:solidFill>
            </a:endParaRPr>
          </a:p>
        </p:txBody>
      </p:sp>
      <p:sp>
        <p:nvSpPr>
          <p:cNvPr id="3289090" name="Rectangle 2"/>
          <p:cNvSpPr>
            <a:spLocks noGrp="1" noChangeArrowheads="1"/>
          </p:cNvSpPr>
          <p:nvPr>
            <p:ph type="title"/>
          </p:nvPr>
        </p:nvSpPr>
        <p:spPr bwMode="auto">
          <a:xfrm>
            <a:off x="1676400" y="38100"/>
            <a:ext cx="6875462" cy="608012"/>
          </a:xfrm>
          <a:noFill/>
          <a:ln cap="flat" algn="ctr">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r>
              <a:rPr lang="en-US" sz="2800" dirty="0"/>
              <a:t>Free-Cl concentration vs. time</a:t>
            </a:r>
          </a:p>
        </p:txBody>
      </p:sp>
      <p:sp>
        <p:nvSpPr>
          <p:cNvPr id="3289091" name="Rectangle 3"/>
          <p:cNvSpPr>
            <a:spLocks noChangeArrowheads="1"/>
          </p:cNvSpPr>
          <p:nvPr/>
        </p:nvSpPr>
        <p:spPr bwMode="auto">
          <a:xfrm>
            <a:off x="0" y="1457325"/>
            <a:ext cx="9144000" cy="0"/>
          </a:xfrm>
          <a:prstGeom prst="rect">
            <a:avLst/>
          </a:prstGeom>
          <a:noFill/>
          <a:ln w="9525" algn="ctr">
            <a:noFill/>
            <a:miter lim="800000"/>
            <a:headEnd/>
            <a:tailEnd/>
          </a:ln>
          <a:effectLst/>
        </p:spPr>
        <p:txBody>
          <a:bodyPr wrap="none" anchor="ctr">
            <a:spAutoFit/>
          </a:bodyPr>
          <a:lstStyle/>
          <a:p>
            <a:pPr algn="l" rtl="0" eaLnBrk="0" fontAlgn="base" hangingPunct="0">
              <a:spcBef>
                <a:spcPct val="0"/>
              </a:spcBef>
              <a:spcAft>
                <a:spcPct val="0"/>
              </a:spcAft>
            </a:pPr>
            <a:endParaRPr lang="he-IL" sz="2000">
              <a:solidFill>
                <a:srgbClr val="000066"/>
              </a:solidFill>
            </a:endParaRPr>
          </a:p>
        </p:txBody>
      </p:sp>
      <p:pic>
        <p:nvPicPr>
          <p:cNvPr id="3289092" name="Picture 4"/>
          <p:cNvPicPr>
            <a:picLocks noChangeAspect="1" noChangeArrowheads="1"/>
          </p:cNvPicPr>
          <p:nvPr/>
        </p:nvPicPr>
        <p:blipFill>
          <a:blip r:embed="rId3" cstate="email"/>
          <a:srcRect/>
          <a:stretch>
            <a:fillRect/>
          </a:stretch>
        </p:blipFill>
        <p:spPr bwMode="auto">
          <a:xfrm>
            <a:off x="1179513" y="1252538"/>
            <a:ext cx="6696075" cy="5462587"/>
          </a:xfrm>
          <a:prstGeom prst="rect">
            <a:avLst/>
          </a:prstGeom>
          <a:noFill/>
        </p:spPr>
      </p:pic>
      <p:grpSp>
        <p:nvGrpSpPr>
          <p:cNvPr id="2" name="Group 5"/>
          <p:cNvGrpSpPr>
            <a:grpSpLocks/>
          </p:cNvGrpSpPr>
          <p:nvPr/>
        </p:nvGrpSpPr>
        <p:grpSpPr bwMode="auto">
          <a:xfrm>
            <a:off x="2720975" y="6324600"/>
            <a:ext cx="4189413" cy="271463"/>
            <a:chOff x="1714" y="3984"/>
            <a:chExt cx="2639" cy="171"/>
          </a:xfrm>
        </p:grpSpPr>
        <p:sp>
          <p:nvSpPr>
            <p:cNvPr id="3289094" name="AutoShape 6"/>
            <p:cNvSpPr>
              <a:spLocks noChangeArrowheads="1"/>
            </p:cNvSpPr>
            <p:nvPr/>
          </p:nvSpPr>
          <p:spPr bwMode="auto">
            <a:xfrm>
              <a:off x="1714" y="3987"/>
              <a:ext cx="384" cy="168"/>
            </a:xfrm>
            <a:prstGeom prst="wedgeRoundRectCallout">
              <a:avLst>
                <a:gd name="adj1" fmla="val -55991"/>
                <a:gd name="adj2" fmla="val -183931"/>
                <a:gd name="adj3" fmla="val 16667"/>
              </a:avLst>
            </a:prstGeom>
            <a:solidFill>
              <a:srgbClr val="FFFF99"/>
            </a:solidFill>
            <a:ln w="19050" algn="ctr">
              <a:solidFill>
                <a:srgbClr val="0000FF"/>
              </a:solidFill>
              <a:miter lim="800000"/>
              <a:headEnd/>
              <a:tailEnd/>
            </a:ln>
            <a:effectLst/>
          </p:spPr>
          <p:txBody>
            <a:bodyPr/>
            <a:lstStyle/>
            <a:p>
              <a:pPr algn="ctr" eaLnBrk="0" fontAlgn="base" hangingPunct="0">
                <a:spcBef>
                  <a:spcPct val="0"/>
                </a:spcBef>
                <a:spcAft>
                  <a:spcPct val="0"/>
                </a:spcAft>
              </a:pPr>
              <a:r>
                <a:rPr lang="en-US" sz="1000" b="1" dirty="0">
                  <a:solidFill>
                    <a:srgbClr val="000066"/>
                  </a:solidFill>
                  <a:latin typeface="Times New Roman" pitchFamily="18" charset="0"/>
                </a:rPr>
                <a:t>UV-on</a:t>
              </a:r>
              <a:endParaRPr lang="en-US" sz="1000" dirty="0">
                <a:solidFill>
                  <a:srgbClr val="000066"/>
                </a:solidFill>
              </a:endParaRPr>
            </a:p>
          </p:txBody>
        </p:sp>
        <p:sp>
          <p:nvSpPr>
            <p:cNvPr id="3289095" name="AutoShape 7"/>
            <p:cNvSpPr>
              <a:spLocks noChangeArrowheads="1"/>
            </p:cNvSpPr>
            <p:nvPr/>
          </p:nvSpPr>
          <p:spPr bwMode="auto">
            <a:xfrm>
              <a:off x="3969" y="3984"/>
              <a:ext cx="384" cy="168"/>
            </a:xfrm>
            <a:prstGeom prst="wedgeRoundRectCallout">
              <a:avLst>
                <a:gd name="adj1" fmla="val 92968"/>
                <a:gd name="adj2" fmla="val -183333"/>
                <a:gd name="adj3" fmla="val 16667"/>
              </a:avLst>
            </a:prstGeom>
            <a:solidFill>
              <a:srgbClr val="FFFF99"/>
            </a:solidFill>
            <a:ln w="19050" algn="ctr">
              <a:solidFill>
                <a:srgbClr val="0000FF"/>
              </a:solidFill>
              <a:miter lim="800000"/>
              <a:headEnd/>
              <a:tailEnd/>
            </a:ln>
            <a:effectLst/>
          </p:spPr>
          <p:txBody>
            <a:bodyPr/>
            <a:lstStyle/>
            <a:p>
              <a:pPr algn="ctr" eaLnBrk="0" fontAlgn="base" hangingPunct="0">
                <a:spcBef>
                  <a:spcPct val="0"/>
                </a:spcBef>
                <a:spcAft>
                  <a:spcPct val="0"/>
                </a:spcAft>
              </a:pPr>
              <a:r>
                <a:rPr lang="en-US" sz="1000" b="1" dirty="0">
                  <a:solidFill>
                    <a:srgbClr val="000066"/>
                  </a:solidFill>
                  <a:latin typeface="Times New Roman" pitchFamily="18" charset="0"/>
                </a:rPr>
                <a:t>UV-off</a:t>
              </a:r>
              <a:endParaRPr lang="en-US" sz="2000" dirty="0">
                <a:solidFill>
                  <a:srgbClr val="000066"/>
                </a:solidFill>
              </a:endParaRPr>
            </a:p>
          </p:txBody>
        </p:sp>
      </p:grpSp>
    </p:spTree>
    <p:extLst>
      <p:ext uri="{BB962C8B-B14F-4D97-AF65-F5344CB8AC3E}">
        <p14:creationId xmlns:p14="http://schemas.microsoft.com/office/powerpoint/2010/main" val="25676112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125BE1C-4C02-4DBB-9287-C38C58B714DA}" type="slidenum">
              <a:rPr lang="he-IL">
                <a:solidFill>
                  <a:srgbClr val="000066"/>
                </a:solidFill>
              </a:rPr>
              <a:pPr/>
              <a:t>36</a:t>
            </a:fld>
            <a:endParaRPr lang="en-US" dirty="0">
              <a:solidFill>
                <a:srgbClr val="000066"/>
              </a:solidFill>
            </a:endParaRPr>
          </a:p>
        </p:txBody>
      </p:sp>
      <p:sp>
        <p:nvSpPr>
          <p:cNvPr id="3291138" name="Rectangle 2"/>
          <p:cNvSpPr>
            <a:spLocks noGrp="1" noChangeArrowheads="1"/>
          </p:cNvSpPr>
          <p:nvPr>
            <p:ph type="title"/>
          </p:nvPr>
        </p:nvSpPr>
        <p:spPr bwMode="auto">
          <a:xfrm>
            <a:off x="1676400" y="76200"/>
            <a:ext cx="6875462" cy="608012"/>
          </a:xfrm>
          <a:noFill/>
          <a:ln cap="flat" algn="ctr">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r>
              <a:rPr lang="en-US" sz="2800" dirty="0"/>
              <a:t>Out-in Ratio vs. UV-Dose</a:t>
            </a:r>
          </a:p>
        </p:txBody>
      </p:sp>
      <p:pic>
        <p:nvPicPr>
          <p:cNvPr id="3291139" name="Picture 3"/>
          <p:cNvPicPr>
            <a:picLocks noChangeAspect="1" noChangeArrowheads="1"/>
          </p:cNvPicPr>
          <p:nvPr/>
        </p:nvPicPr>
        <p:blipFill>
          <a:blip r:embed="rId3" cstate="email"/>
          <a:srcRect/>
          <a:stretch>
            <a:fillRect/>
          </a:stretch>
        </p:blipFill>
        <p:spPr bwMode="auto">
          <a:xfrm>
            <a:off x="1101725" y="1243013"/>
            <a:ext cx="7015163" cy="5475287"/>
          </a:xfrm>
          <a:prstGeom prst="rect">
            <a:avLst/>
          </a:prstGeom>
          <a:noFill/>
        </p:spPr>
      </p:pic>
    </p:spTree>
    <p:extLst>
      <p:ext uri="{BB962C8B-B14F-4D97-AF65-F5344CB8AC3E}">
        <p14:creationId xmlns:p14="http://schemas.microsoft.com/office/powerpoint/2010/main" val="24357582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74CBD0A-5B58-40DB-BE81-871FD122620B}" type="slidenum">
              <a:rPr lang="he-IL">
                <a:solidFill>
                  <a:srgbClr val="000066"/>
                </a:solidFill>
              </a:rPr>
              <a:pPr/>
              <a:t>37</a:t>
            </a:fld>
            <a:endParaRPr lang="en-US" dirty="0">
              <a:solidFill>
                <a:srgbClr val="000066"/>
              </a:solidFill>
            </a:endParaRPr>
          </a:p>
        </p:txBody>
      </p:sp>
      <p:sp>
        <p:nvSpPr>
          <p:cNvPr id="3293186" name="Rectangle 2"/>
          <p:cNvSpPr>
            <a:spLocks noGrp="1" noChangeArrowheads="1"/>
          </p:cNvSpPr>
          <p:nvPr>
            <p:ph type="title"/>
          </p:nvPr>
        </p:nvSpPr>
        <p:spPr bwMode="auto">
          <a:xfrm>
            <a:off x="1752600" y="38100"/>
            <a:ext cx="6875462" cy="608012"/>
          </a:xfrm>
          <a:noFill/>
          <a:ln cap="flat" algn="ctr">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r>
              <a:rPr lang="en-US" sz="2800" dirty="0"/>
              <a:t>HACH DR/890</a:t>
            </a:r>
          </a:p>
        </p:txBody>
      </p:sp>
      <p:pic>
        <p:nvPicPr>
          <p:cNvPr id="3293187" name="Picture 3"/>
          <p:cNvPicPr>
            <a:picLocks noChangeAspect="1" noChangeArrowheads="1"/>
          </p:cNvPicPr>
          <p:nvPr/>
        </p:nvPicPr>
        <p:blipFill>
          <a:blip r:embed="rId3" cstate="email"/>
          <a:srcRect/>
          <a:stretch>
            <a:fillRect/>
          </a:stretch>
        </p:blipFill>
        <p:spPr bwMode="auto">
          <a:xfrm>
            <a:off x="989013" y="1295400"/>
            <a:ext cx="7219950" cy="5418138"/>
          </a:xfrm>
          <a:prstGeom prst="rect">
            <a:avLst/>
          </a:prstGeom>
          <a:noFill/>
        </p:spPr>
      </p:pic>
    </p:spTree>
    <p:extLst>
      <p:ext uri="{BB962C8B-B14F-4D97-AF65-F5344CB8AC3E}">
        <p14:creationId xmlns:p14="http://schemas.microsoft.com/office/powerpoint/2010/main" val="41892318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229600" cy="839787"/>
          </a:xfrm>
        </p:spPr>
        <p:txBody>
          <a:bodyPr/>
          <a:lstStyle/>
          <a:p>
            <a:r>
              <a:rPr lang="en-US" kern="1200" dirty="0" smtClean="0"/>
              <a:t>Validation with third party </a:t>
            </a:r>
            <a:r>
              <a:rPr lang="en-US" kern="1200" dirty="0" smtClean="0"/>
              <a:t>De-Chlorination</a:t>
            </a:r>
            <a:endParaRPr lang="he-IL" kern="1200" dirty="0"/>
          </a:p>
        </p:txBody>
      </p:sp>
      <p:sp>
        <p:nvSpPr>
          <p:cNvPr id="4" name="Slide Number Placeholder 3"/>
          <p:cNvSpPr>
            <a:spLocks noGrp="1"/>
          </p:cNvSpPr>
          <p:nvPr>
            <p:ph type="sldNum" sz="quarter" idx="10"/>
          </p:nvPr>
        </p:nvSpPr>
        <p:spPr/>
        <p:txBody>
          <a:bodyPr/>
          <a:lstStyle/>
          <a:p>
            <a:fld id="{1376587E-C680-4699-86AA-1A33A62209CD}" type="slidenum">
              <a:rPr lang="he-IL" smtClean="0">
                <a:solidFill>
                  <a:srgbClr val="000066"/>
                </a:solidFill>
              </a:rPr>
              <a:pPr/>
              <a:t>38</a:t>
            </a:fld>
            <a:endParaRPr lang="en-US" dirty="0">
              <a:solidFill>
                <a:srgbClr val="000066"/>
              </a:solidFill>
            </a:endParaRPr>
          </a:p>
        </p:txBody>
      </p:sp>
      <p:pic>
        <p:nvPicPr>
          <p:cNvPr id="173057" name="Picture 1" descr="DSCF3181"/>
          <p:cNvPicPr>
            <a:picLocks noChangeAspect="1" noChangeArrowheads="1"/>
          </p:cNvPicPr>
          <p:nvPr/>
        </p:nvPicPr>
        <p:blipFill>
          <a:blip r:embed="rId2" cstate="email"/>
          <a:srcRect/>
          <a:stretch>
            <a:fillRect/>
          </a:stretch>
        </p:blipFill>
        <p:spPr bwMode="auto">
          <a:xfrm>
            <a:off x="171449" y="1247868"/>
            <a:ext cx="4151541" cy="3114582"/>
          </a:xfrm>
          <a:prstGeom prst="rect">
            <a:avLst/>
          </a:prstGeom>
          <a:noFill/>
          <a:ln w="9525">
            <a:noFill/>
            <a:miter lim="800000"/>
            <a:headEnd/>
            <a:tailEnd/>
          </a:ln>
        </p:spPr>
      </p:pic>
      <p:pic>
        <p:nvPicPr>
          <p:cNvPr id="173058" name="Picture 2" descr="DSCF3197"/>
          <p:cNvPicPr>
            <a:picLocks noChangeAspect="1" noChangeArrowheads="1"/>
          </p:cNvPicPr>
          <p:nvPr/>
        </p:nvPicPr>
        <p:blipFill>
          <a:blip r:embed="rId3" cstate="email"/>
          <a:srcRect/>
          <a:stretch>
            <a:fillRect/>
          </a:stretch>
        </p:blipFill>
        <p:spPr bwMode="auto">
          <a:xfrm>
            <a:off x="4810125" y="1251555"/>
            <a:ext cx="4133850" cy="3101310"/>
          </a:xfrm>
          <a:prstGeom prst="rect">
            <a:avLst/>
          </a:prstGeom>
          <a:noFill/>
          <a:ln w="9525">
            <a:noFill/>
            <a:miter lim="800000"/>
            <a:headEnd/>
            <a:tailEnd/>
          </a:ln>
        </p:spPr>
      </p:pic>
      <p:pic>
        <p:nvPicPr>
          <p:cNvPr id="173059" name="Picture 3"/>
          <p:cNvPicPr>
            <a:picLocks noChangeAspect="1" noChangeArrowheads="1"/>
          </p:cNvPicPr>
          <p:nvPr/>
        </p:nvPicPr>
        <p:blipFill>
          <a:blip r:embed="rId4" cstate="email"/>
          <a:srcRect/>
          <a:stretch>
            <a:fillRect/>
          </a:stretch>
        </p:blipFill>
        <p:spPr bwMode="auto">
          <a:xfrm>
            <a:off x="1914525" y="2471183"/>
            <a:ext cx="5019675" cy="4091542"/>
          </a:xfrm>
          <a:prstGeom prst="rect">
            <a:avLst/>
          </a:prstGeom>
          <a:noFill/>
          <a:ln w="9525">
            <a:noFill/>
            <a:miter lim="800000"/>
            <a:headEnd/>
            <a:tailEnd/>
          </a:ln>
        </p:spPr>
      </p:pic>
    </p:spTree>
    <p:extLst>
      <p:ext uri="{BB962C8B-B14F-4D97-AF65-F5344CB8AC3E}">
        <p14:creationId xmlns:p14="http://schemas.microsoft.com/office/powerpoint/2010/main" val="4289535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3059"/>
                                        </p:tgtEl>
                                        <p:attrNameLst>
                                          <p:attrName>style.visibility</p:attrName>
                                        </p:attrNameLst>
                                      </p:cBhvr>
                                      <p:to>
                                        <p:strVal val="visible"/>
                                      </p:to>
                                    </p:set>
                                    <p:animEffect transition="in" filter="blinds(horizontal)">
                                      <p:cBhvr>
                                        <p:cTn id="7" dur="500"/>
                                        <p:tgtEl>
                                          <p:spTgt spid="173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128016" y="1554480"/>
            <a:ext cx="8901684" cy="3082834"/>
          </a:xfrm>
          <a:prstGeom prst="rect">
            <a:avLst/>
          </a:prstGeom>
          <a:gradFill rotWithShape="1">
            <a:gsLst>
              <a:gs pos="0">
                <a:srgbClr val="66FFFF"/>
              </a:gs>
              <a:gs pos="50000">
                <a:srgbClr val="FFFFFF"/>
              </a:gs>
              <a:gs pos="100000">
                <a:srgbClr val="66FFFF"/>
              </a:gs>
            </a:gsLst>
            <a:lin ang="5400000" scaled="1"/>
          </a:gradFill>
          <a:ln w="19050">
            <a:solidFill>
              <a:srgbClr val="0000FF"/>
            </a:solidFill>
            <a:miter lim="800000"/>
            <a:headEnd/>
            <a:tailEnd/>
          </a:ln>
          <a:effectLst/>
        </p:spPr>
        <p:txBody>
          <a:bodyPr lIns="0" tIns="0" bIns="182880" anchor="ctr"/>
          <a:lstStyle/>
          <a:p>
            <a:pPr lvl="1" algn="l" rtl="0" fontAlgn="base">
              <a:lnSpc>
                <a:spcPct val="200000"/>
              </a:lnSpc>
              <a:spcBef>
                <a:spcPct val="0"/>
              </a:spcBef>
              <a:spcAft>
                <a:spcPts val="2400"/>
              </a:spcAft>
              <a:buFontTx/>
              <a:buBlip>
                <a:blip r:embed="rId2"/>
              </a:buBlip>
            </a:pPr>
            <a:r>
              <a:rPr lang="en-US" sz="3200" b="1" i="1" dirty="0" smtClean="0">
                <a:solidFill>
                  <a:srgbClr val="0000FF"/>
                </a:solidFill>
                <a:latin typeface="Arial" pitchFamily="34" charset="0"/>
                <a:cs typeface="Arial" pitchFamily="34" charset="0"/>
              </a:rPr>
              <a:t> Light-based De-Chlorination – Very clean</a:t>
            </a:r>
            <a:endParaRPr lang="en-US" sz="3200" b="1" i="1" dirty="0" smtClean="0">
              <a:solidFill>
                <a:srgbClr val="FF33CC"/>
              </a:solidFill>
              <a:latin typeface="Arial" pitchFamily="34" charset="0"/>
              <a:cs typeface="Arial" pitchFamily="34" charset="0"/>
            </a:endParaRPr>
          </a:p>
          <a:p>
            <a:pPr lvl="1" algn="l" rtl="0" fontAlgn="base">
              <a:lnSpc>
                <a:spcPct val="200000"/>
              </a:lnSpc>
              <a:spcBef>
                <a:spcPct val="0"/>
              </a:spcBef>
              <a:spcAft>
                <a:spcPct val="0"/>
              </a:spcAft>
              <a:buFontTx/>
              <a:buBlip>
                <a:blip r:embed="rId2"/>
              </a:buBlip>
            </a:pPr>
            <a:r>
              <a:rPr lang="en-US" sz="3200" b="1" i="1" dirty="0" smtClean="0">
                <a:solidFill>
                  <a:srgbClr val="0000FF"/>
                </a:solidFill>
                <a:latin typeface="Arial" pitchFamily="34" charset="0"/>
                <a:cs typeface="Arial" pitchFamily="34" charset="0"/>
              </a:rPr>
              <a:t> Extreme disinfection – bonus</a:t>
            </a:r>
          </a:p>
        </p:txBody>
      </p:sp>
      <p:sp>
        <p:nvSpPr>
          <p:cNvPr id="4" name="Text Placeholder 3"/>
          <p:cNvSpPr>
            <a:spLocks noGrp="1"/>
          </p:cNvSpPr>
          <p:nvPr>
            <p:ph type="body" sz="quarter" idx="10"/>
          </p:nvPr>
        </p:nvSpPr>
        <p:spPr>
          <a:xfrm>
            <a:off x="0" y="0"/>
            <a:ext cx="9144000" cy="615133"/>
          </a:xfrm>
        </p:spPr>
        <p:txBody>
          <a:bodyPr/>
          <a:lstStyle/>
          <a:p>
            <a:r>
              <a:rPr lang="en-US" dirty="0" smtClean="0"/>
              <a:t>Summary</a:t>
            </a:r>
            <a:endParaRPr lang="en-US" dirty="0"/>
          </a:p>
        </p:txBody>
      </p:sp>
    </p:spTree>
    <p:extLst>
      <p:ext uri="{BB962C8B-B14F-4D97-AF65-F5344CB8AC3E}">
        <p14:creationId xmlns:p14="http://schemas.microsoft.com/office/powerpoint/2010/main" val="26611033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10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89930" y="1268760"/>
            <a:ext cx="8901684" cy="2952328"/>
          </a:xfrm>
          <a:prstGeom prst="rect">
            <a:avLst/>
          </a:prstGeom>
          <a:noFill/>
          <a:ln w="19050">
            <a:solidFill>
              <a:srgbClr val="0000FF"/>
            </a:solidFill>
            <a:miter lim="800000"/>
            <a:headEnd/>
            <a:tailEnd/>
          </a:ln>
          <a:effectLst/>
        </p:spPr>
        <p:txBody>
          <a:bodyPr lIns="0" tIns="0" bIns="182880" anchor="ctr"/>
          <a:lstStyle/>
          <a:p>
            <a:pPr marL="182880" lvl="1" algn="l" rtl="0" fontAlgn="base">
              <a:lnSpc>
                <a:spcPct val="150000"/>
              </a:lnSpc>
              <a:spcBef>
                <a:spcPct val="0"/>
              </a:spcBef>
              <a:spcAft>
                <a:spcPts val="2400"/>
              </a:spcAft>
            </a:pPr>
            <a:r>
              <a:rPr lang="en-US" sz="2400" b="1" i="1" u="sng" dirty="0" smtClean="0"/>
              <a:t>Aseptic rinse line</a:t>
            </a:r>
          </a:p>
          <a:p>
            <a:pPr marL="182880" lvl="1" algn="l" rtl="0" fontAlgn="base">
              <a:lnSpc>
                <a:spcPct val="150000"/>
              </a:lnSpc>
              <a:spcBef>
                <a:spcPct val="0"/>
              </a:spcBef>
              <a:spcAft>
                <a:spcPts val="2400"/>
              </a:spcAft>
            </a:pPr>
            <a:r>
              <a:rPr lang="en-US" sz="2400" b="1" i="1" dirty="0" smtClean="0">
                <a:latin typeface="Arial" pitchFamily="34" charset="0"/>
                <a:cs typeface="Arial" pitchFamily="34" charset="0"/>
              </a:rPr>
              <a:t>Frequent </a:t>
            </a:r>
            <a:r>
              <a:rPr lang="en-US" sz="2400" b="1" i="1" dirty="0" smtClean="0">
                <a:latin typeface="Arial" pitchFamily="34" charset="0"/>
                <a:cs typeface="Arial" pitchFamily="34" charset="0"/>
              </a:rPr>
              <a:t>process interruptions and maintenance attention required to change very expensive 0.2 </a:t>
            </a:r>
            <a:r>
              <a:rPr lang="en-US" sz="2400" b="1" i="1" dirty="0">
                <a:latin typeface="Arial" pitchFamily="34" charset="0"/>
                <a:cs typeface="Arial" pitchFamily="34" charset="0"/>
              </a:rPr>
              <a:t>um bacteria reduction </a:t>
            </a:r>
            <a:r>
              <a:rPr lang="en-US" sz="2400" b="1" i="1" dirty="0" smtClean="0">
                <a:latin typeface="Arial" pitchFamily="34" charset="0"/>
                <a:cs typeface="Arial" pitchFamily="34" charset="0"/>
              </a:rPr>
              <a:t>filter cartridges </a:t>
            </a:r>
            <a:r>
              <a:rPr lang="en-US" sz="2400" b="1" i="1" dirty="0">
                <a:latin typeface="Arial" pitchFamily="34" charset="0"/>
                <a:cs typeface="Arial" pitchFamily="34" charset="0"/>
              </a:rPr>
              <a:t>(“sterilization” </a:t>
            </a:r>
            <a:r>
              <a:rPr lang="en-US" sz="2400" b="1" i="1" dirty="0" smtClean="0">
                <a:latin typeface="Arial" pitchFamily="34" charset="0"/>
                <a:cs typeface="Arial" pitchFamily="34" charset="0"/>
              </a:rPr>
              <a:t>filters) </a:t>
            </a:r>
            <a:endParaRPr lang="en-US" sz="2400" b="1" i="1" dirty="0" smtClean="0">
              <a:latin typeface="Arial" pitchFamily="34" charset="0"/>
              <a:cs typeface="Arial" pitchFamily="34" charset="0"/>
            </a:endParaRPr>
          </a:p>
        </p:txBody>
      </p:sp>
      <p:sp>
        <p:nvSpPr>
          <p:cNvPr id="4" name="Text Placeholder 3"/>
          <p:cNvSpPr>
            <a:spLocks noGrp="1"/>
          </p:cNvSpPr>
          <p:nvPr>
            <p:ph type="body" sz="quarter" idx="10"/>
          </p:nvPr>
        </p:nvSpPr>
        <p:spPr>
          <a:xfrm>
            <a:off x="0" y="0"/>
            <a:ext cx="9144000" cy="1052736"/>
          </a:xfrm>
          <a:solidFill>
            <a:srgbClr val="AFB0C3"/>
          </a:solidFill>
        </p:spPr>
        <p:txBody>
          <a:bodyPr anchor="ctr"/>
          <a:lstStyle/>
          <a:p>
            <a:pPr algn="ctr"/>
            <a:r>
              <a:rPr lang="en-US" dirty="0" smtClean="0"/>
              <a:t>#1  Identify </a:t>
            </a:r>
            <a:r>
              <a:rPr lang="en-US" dirty="0" smtClean="0"/>
              <a:t>the Current Problem:</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0" y="4725144"/>
            <a:ext cx="8901684" cy="744537"/>
          </a:xfrm>
          <a:prstGeom prst="rect">
            <a:avLst/>
          </a:prstGeom>
          <a:solidFill>
            <a:srgbClr val="FFFF00"/>
          </a:solidFill>
          <a:ln>
            <a:noFill/>
          </a:ln>
          <a:effectLst/>
        </p:spPr>
      </p:pic>
    </p:spTree>
    <p:extLst>
      <p:ext uri="{BB962C8B-B14F-4D97-AF65-F5344CB8AC3E}">
        <p14:creationId xmlns:p14="http://schemas.microsoft.com/office/powerpoint/2010/main" val="50961423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10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287338" y="4076700"/>
            <a:ext cx="3530600" cy="2362200"/>
          </a:xfrm>
        </p:spPr>
        <p:txBody>
          <a:bodyPr/>
          <a:lstStyle/>
          <a:p>
            <a:pPr>
              <a:lnSpc>
                <a:spcPct val="110000"/>
              </a:lnSpc>
              <a:buFont typeface="Wingdings" pitchFamily="2" charset="2"/>
              <a:buNone/>
            </a:pPr>
            <a:r>
              <a:rPr lang="en-US" sz="1600" b="1" dirty="0"/>
              <a:t>Atlantium Technologies Ltd.</a:t>
            </a:r>
          </a:p>
          <a:p>
            <a:pPr>
              <a:lnSpc>
                <a:spcPct val="110000"/>
              </a:lnSpc>
              <a:buFont typeface="Wingdings" pitchFamily="2" charset="2"/>
              <a:buNone/>
            </a:pPr>
            <a:r>
              <a:rPr lang="en-US" sz="1600" dirty="0"/>
              <a:t>Har Tuv Industrial Park</a:t>
            </a:r>
          </a:p>
          <a:p>
            <a:pPr>
              <a:lnSpc>
                <a:spcPct val="110000"/>
              </a:lnSpc>
              <a:buFont typeface="Wingdings" pitchFamily="2" charset="2"/>
              <a:buNone/>
            </a:pPr>
            <a:r>
              <a:rPr lang="en-US" sz="1600" dirty="0"/>
              <a:t>POB 11071, Israel 99100</a:t>
            </a:r>
          </a:p>
          <a:p>
            <a:pPr>
              <a:lnSpc>
                <a:spcPct val="110000"/>
              </a:lnSpc>
              <a:buFont typeface="Wingdings" pitchFamily="2" charset="2"/>
              <a:buNone/>
            </a:pPr>
            <a:r>
              <a:rPr lang="en-US" sz="1600" dirty="0"/>
              <a:t>Tel: +972-2-992 5001</a:t>
            </a:r>
          </a:p>
          <a:p>
            <a:pPr>
              <a:lnSpc>
                <a:spcPct val="110000"/>
              </a:lnSpc>
              <a:buFont typeface="Wingdings" pitchFamily="2" charset="2"/>
              <a:buNone/>
            </a:pPr>
            <a:r>
              <a:rPr lang="en-US" sz="1600" dirty="0"/>
              <a:t>Fax: +972-2-992 5005</a:t>
            </a:r>
          </a:p>
          <a:p>
            <a:pPr>
              <a:lnSpc>
                <a:spcPct val="110000"/>
              </a:lnSpc>
              <a:buFont typeface="Wingdings" pitchFamily="2" charset="2"/>
              <a:buNone/>
            </a:pPr>
            <a:r>
              <a:rPr lang="en-US" sz="1600" dirty="0" smtClean="0">
                <a:hlinkClick r:id="rId2" tooltip="blocked::mailto:info@atlantium.com"/>
              </a:rPr>
              <a:t>office@atlantium.com</a:t>
            </a:r>
            <a:endParaRPr lang="en-US" sz="1600" dirty="0"/>
          </a:p>
          <a:p>
            <a:pPr>
              <a:lnSpc>
                <a:spcPct val="110000"/>
              </a:lnSpc>
              <a:buFont typeface="Wingdings" pitchFamily="2" charset="2"/>
              <a:buNone/>
            </a:pPr>
            <a:r>
              <a:rPr lang="en-US" sz="1600" dirty="0"/>
              <a:t>www.atlantium.com</a:t>
            </a:r>
          </a:p>
          <a:p>
            <a:pPr>
              <a:lnSpc>
                <a:spcPct val="110000"/>
              </a:lnSpc>
            </a:pPr>
            <a:endParaRPr lang="en-US" sz="1600" dirty="0"/>
          </a:p>
        </p:txBody>
      </p:sp>
      <p:sp>
        <p:nvSpPr>
          <p:cNvPr id="5" name="Slide Number Placeholder 3"/>
          <p:cNvSpPr>
            <a:spLocks noGrp="1"/>
          </p:cNvSpPr>
          <p:nvPr>
            <p:ph type="sldNum" sz="quarter" idx="10"/>
          </p:nvPr>
        </p:nvSpPr>
        <p:spPr/>
        <p:txBody>
          <a:bodyPr/>
          <a:lstStyle/>
          <a:p>
            <a:fld id="{1AFAFE69-FD2B-407F-A319-28B306F2C9A8}" type="slidenum">
              <a:rPr lang="en-US"/>
              <a:pPr/>
              <a:t>40</a:t>
            </a:fld>
            <a:endParaRPr lang="en-US" dirty="0"/>
          </a:p>
        </p:txBody>
      </p:sp>
      <p:sp>
        <p:nvSpPr>
          <p:cNvPr id="8196" name="Rectangle 4"/>
          <p:cNvSpPr>
            <a:spLocks noChangeArrowheads="1"/>
          </p:cNvSpPr>
          <p:nvPr/>
        </p:nvSpPr>
        <p:spPr bwMode="auto">
          <a:xfrm>
            <a:off x="287338" y="939800"/>
            <a:ext cx="3048000" cy="685800"/>
          </a:xfrm>
          <a:prstGeom prst="rect">
            <a:avLst/>
          </a:prstGeom>
          <a:noFill/>
          <a:ln w="9525">
            <a:noFill/>
            <a:miter lim="800000"/>
            <a:headEnd/>
            <a:tailEnd/>
          </a:ln>
          <a:effectLst/>
        </p:spPr>
        <p:txBody>
          <a:bodyPr/>
          <a:lstStyle/>
          <a:p>
            <a:pPr>
              <a:lnSpc>
                <a:spcPct val="90000"/>
              </a:lnSpc>
              <a:spcBef>
                <a:spcPct val="20000"/>
              </a:spcBef>
              <a:buClr>
                <a:srgbClr val="015699"/>
              </a:buClr>
              <a:buFont typeface="Wingdings" pitchFamily="2" charset="2"/>
              <a:buNone/>
            </a:pPr>
            <a:r>
              <a:rPr lang="en-US" sz="3600" b="1" dirty="0">
                <a:solidFill>
                  <a:srgbClr val="015699"/>
                </a:solidFill>
                <a:latin typeface="Calibri" pitchFamily="34" charset="0"/>
              </a:rPr>
              <a:t>Thank </a:t>
            </a:r>
            <a:r>
              <a:rPr lang="en-US" sz="3600" b="1" dirty="0" smtClean="0">
                <a:solidFill>
                  <a:srgbClr val="015699"/>
                </a:solidFill>
                <a:latin typeface="Calibri" pitchFamily="34" charset="0"/>
              </a:rPr>
              <a:t>You</a:t>
            </a:r>
          </a:p>
          <a:p>
            <a:pPr>
              <a:lnSpc>
                <a:spcPct val="90000"/>
              </a:lnSpc>
              <a:spcBef>
                <a:spcPct val="20000"/>
              </a:spcBef>
              <a:buClr>
                <a:srgbClr val="015699"/>
              </a:buClr>
              <a:buFont typeface="Wingdings" pitchFamily="2" charset="2"/>
              <a:buNone/>
            </a:pPr>
            <a:endParaRPr lang="en-US" sz="3600" b="1" dirty="0">
              <a:solidFill>
                <a:srgbClr val="015699"/>
              </a:solidFill>
              <a:latin typeface="Calibri" pitchFamily="34" charset="0"/>
            </a:endParaRPr>
          </a:p>
          <a:p>
            <a:pPr>
              <a:lnSpc>
                <a:spcPct val="90000"/>
              </a:lnSpc>
              <a:spcBef>
                <a:spcPct val="20000"/>
              </a:spcBef>
              <a:buClr>
                <a:srgbClr val="015699"/>
              </a:buClr>
              <a:buFont typeface="Wingdings" pitchFamily="2" charset="2"/>
              <a:buNone/>
            </a:pPr>
            <a:r>
              <a:rPr lang="en-US" sz="3600" b="1" dirty="0" smtClean="0">
                <a:solidFill>
                  <a:srgbClr val="015699"/>
                </a:solidFill>
                <a:latin typeface="Calibri" pitchFamily="34" charset="0"/>
              </a:rPr>
              <a:t>Bob English</a:t>
            </a:r>
          </a:p>
          <a:p>
            <a:pPr>
              <a:lnSpc>
                <a:spcPct val="90000"/>
              </a:lnSpc>
              <a:spcBef>
                <a:spcPct val="20000"/>
              </a:spcBef>
              <a:buClr>
                <a:srgbClr val="015699"/>
              </a:buClr>
              <a:buFont typeface="Wingdings" pitchFamily="2" charset="2"/>
              <a:buNone/>
            </a:pPr>
            <a:r>
              <a:rPr lang="en-US" sz="2000" b="1" dirty="0" smtClean="0">
                <a:solidFill>
                  <a:srgbClr val="015699"/>
                </a:solidFill>
                <a:latin typeface="Calibri" pitchFamily="34" charset="0"/>
                <a:hlinkClick r:id="rId3"/>
              </a:rPr>
              <a:t>bobe@atlantium.com</a:t>
            </a:r>
            <a:endParaRPr lang="en-US" sz="2000" b="1" dirty="0" smtClean="0">
              <a:solidFill>
                <a:srgbClr val="015699"/>
              </a:solidFill>
              <a:latin typeface="Calibri" pitchFamily="34" charset="0"/>
            </a:endParaRPr>
          </a:p>
          <a:p>
            <a:pPr>
              <a:lnSpc>
                <a:spcPct val="90000"/>
              </a:lnSpc>
              <a:spcBef>
                <a:spcPct val="20000"/>
              </a:spcBef>
              <a:buClr>
                <a:srgbClr val="015699"/>
              </a:buClr>
              <a:buFont typeface="Wingdings" pitchFamily="2" charset="2"/>
              <a:buNone/>
            </a:pPr>
            <a:r>
              <a:rPr lang="en-US" sz="2000" b="1" dirty="0" smtClean="0">
                <a:solidFill>
                  <a:srgbClr val="015699"/>
                </a:solidFill>
                <a:latin typeface="Calibri" pitchFamily="34" charset="0"/>
              </a:rPr>
              <a:t>508-596-7410</a:t>
            </a:r>
            <a:endParaRPr lang="en-US" sz="2000" b="1" dirty="0">
              <a:solidFill>
                <a:srgbClr val="015699"/>
              </a:solidFill>
              <a:latin typeface="Calibri" pitchFamily="34" charset="0"/>
            </a:endParaRPr>
          </a:p>
        </p:txBody>
      </p:sp>
      <p:pic>
        <p:nvPicPr>
          <p:cNvPr id="46082" name="Picture 2" descr="C:\Users\atlant149\Desktop\watch\DairybrochureA4web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4192"/>
          <a:stretch/>
        </p:blipFill>
        <p:spPr bwMode="auto">
          <a:xfrm>
            <a:off x="4479155" y="696036"/>
            <a:ext cx="4218781" cy="57160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21745" y="1440934"/>
            <a:ext cx="2133600" cy="369332"/>
          </a:xfrm>
          <a:prstGeom prst="rect">
            <a:avLst/>
          </a:prstGeom>
          <a:noFill/>
        </p:spPr>
        <p:txBody>
          <a:bodyPr wrap="square" rtlCol="0">
            <a:spAutoFit/>
          </a:bodyPr>
          <a:lstStyle/>
          <a:p>
            <a:r>
              <a:rPr lang="en-US" b="1" dirty="0" smtClean="0">
                <a:solidFill>
                  <a:schemeClr val="bg1"/>
                </a:solidFill>
              </a:rPr>
              <a:t>Dechlorinate and </a:t>
            </a:r>
            <a:endParaRPr lang="en-US" b="1" dirty="0">
              <a:solidFill>
                <a:schemeClr val="bg1"/>
              </a:solidFill>
            </a:endParaRPr>
          </a:p>
        </p:txBody>
      </p:sp>
    </p:spTree>
    <p:extLst>
      <p:ext uri="{BB962C8B-B14F-4D97-AF65-F5344CB8AC3E}">
        <p14:creationId xmlns:p14="http://schemas.microsoft.com/office/powerpoint/2010/main" val="400214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58550" y="1484784"/>
            <a:ext cx="8901684" cy="2880320"/>
          </a:xfrm>
          <a:prstGeom prst="rect">
            <a:avLst/>
          </a:prstGeom>
          <a:noFill/>
          <a:ln w="19050">
            <a:solidFill>
              <a:srgbClr val="0000FF"/>
            </a:solidFill>
            <a:miter lim="800000"/>
            <a:headEnd/>
            <a:tailEnd/>
          </a:ln>
          <a:effectLst/>
        </p:spPr>
        <p:txBody>
          <a:bodyPr lIns="0" tIns="0" bIns="182880" anchor="ctr"/>
          <a:lstStyle/>
          <a:p>
            <a:pPr marL="182880" lvl="1" algn="l" rtl="0" fontAlgn="base">
              <a:lnSpc>
                <a:spcPct val="150000"/>
              </a:lnSpc>
              <a:spcBef>
                <a:spcPct val="0"/>
              </a:spcBef>
              <a:spcAft>
                <a:spcPts val="2400"/>
              </a:spcAft>
            </a:pPr>
            <a:r>
              <a:rPr lang="en-US" sz="2400" b="1" i="1" dirty="0" smtClean="0">
                <a:latin typeface="Arial" pitchFamily="34" charset="0"/>
                <a:cs typeface="Arial" pitchFamily="34" charset="0"/>
              </a:rPr>
              <a:t>Even with the frequent Carbon Filter and Sand Filter backwashes, the fine </a:t>
            </a:r>
            <a:r>
              <a:rPr lang="en-US" sz="2400" b="1" i="1" dirty="0">
                <a:latin typeface="Arial" pitchFamily="34" charset="0"/>
                <a:cs typeface="Arial" pitchFamily="34" charset="0"/>
              </a:rPr>
              <a:t>microbial matter and bacteria that are innately associated with ALL carbon filters </a:t>
            </a:r>
            <a:r>
              <a:rPr lang="en-US" sz="2400" b="1" i="1" dirty="0" smtClean="0">
                <a:latin typeface="Arial" pitchFamily="34" charset="0"/>
                <a:cs typeface="Arial" pitchFamily="34" charset="0"/>
              </a:rPr>
              <a:t>contaminate </a:t>
            </a:r>
            <a:r>
              <a:rPr lang="en-US" sz="2400" b="1" i="1" dirty="0">
                <a:latin typeface="Arial" pitchFamily="34" charset="0"/>
                <a:cs typeface="Arial" pitchFamily="34" charset="0"/>
              </a:rPr>
              <a:t>the </a:t>
            </a:r>
            <a:r>
              <a:rPr lang="en-US" sz="2400" b="1" i="1" dirty="0" smtClean="0">
                <a:latin typeface="Arial" pitchFamily="34" charset="0"/>
                <a:cs typeface="Arial" pitchFamily="34" charset="0"/>
              </a:rPr>
              <a:t>water </a:t>
            </a:r>
            <a:r>
              <a:rPr lang="en-US" sz="2400" b="1" i="1" dirty="0">
                <a:latin typeface="Arial" pitchFamily="34" charset="0"/>
                <a:cs typeface="Arial" pitchFamily="34" charset="0"/>
              </a:rPr>
              <a:t>lines and </a:t>
            </a:r>
            <a:r>
              <a:rPr lang="en-US" sz="2400" b="1" i="1" dirty="0" smtClean="0">
                <a:latin typeface="Arial" pitchFamily="34" charset="0"/>
                <a:cs typeface="Arial" pitchFamily="34" charset="0"/>
              </a:rPr>
              <a:t>plug </a:t>
            </a:r>
            <a:r>
              <a:rPr lang="en-US" sz="2400" b="1" i="1" dirty="0">
                <a:latin typeface="Arial" pitchFamily="34" charset="0"/>
                <a:cs typeface="Arial" pitchFamily="34" charset="0"/>
              </a:rPr>
              <a:t>your filters</a:t>
            </a:r>
            <a:r>
              <a:rPr lang="en-US" sz="2400" b="1" i="1" dirty="0" smtClean="0">
                <a:latin typeface="Arial" pitchFamily="34" charset="0"/>
                <a:cs typeface="Arial" pitchFamily="34" charset="0"/>
              </a:rPr>
              <a:t>. </a:t>
            </a:r>
          </a:p>
        </p:txBody>
      </p:sp>
      <p:sp>
        <p:nvSpPr>
          <p:cNvPr id="4" name="Text Placeholder 3"/>
          <p:cNvSpPr>
            <a:spLocks noGrp="1"/>
          </p:cNvSpPr>
          <p:nvPr>
            <p:ph type="body" sz="quarter" idx="10"/>
          </p:nvPr>
        </p:nvSpPr>
        <p:spPr>
          <a:xfrm>
            <a:off x="0" y="0"/>
            <a:ext cx="9144000" cy="1052736"/>
          </a:xfrm>
          <a:solidFill>
            <a:srgbClr val="AFB0C3"/>
          </a:solidFill>
        </p:spPr>
        <p:txBody>
          <a:bodyPr/>
          <a:lstStyle/>
          <a:p>
            <a:pPr algn="ctr"/>
            <a:r>
              <a:rPr lang="en-US" dirty="0" smtClean="0"/>
              <a:t>#2 Cause </a:t>
            </a:r>
            <a:r>
              <a:rPr lang="en-US" dirty="0" smtClean="0"/>
              <a:t>of the current problem: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05" y="4641595"/>
            <a:ext cx="8766175" cy="639763"/>
          </a:xfrm>
          <a:prstGeom prst="rect">
            <a:avLst/>
          </a:prstGeom>
          <a:solidFill>
            <a:srgbClr val="FFFF00"/>
          </a:solidFill>
          <a:ln>
            <a:noFill/>
          </a:ln>
          <a:effectLst/>
        </p:spPr>
      </p:pic>
    </p:spTree>
    <p:extLst>
      <p:ext uri="{BB962C8B-B14F-4D97-AF65-F5344CB8AC3E}">
        <p14:creationId xmlns:p14="http://schemas.microsoft.com/office/powerpoint/2010/main" val="424657166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89930" y="1268760"/>
            <a:ext cx="8901684" cy="2448272"/>
          </a:xfrm>
          <a:prstGeom prst="rect">
            <a:avLst/>
          </a:prstGeom>
          <a:noFill/>
          <a:ln w="19050">
            <a:solidFill>
              <a:srgbClr val="0000FF"/>
            </a:solidFill>
            <a:miter lim="800000"/>
            <a:headEnd/>
            <a:tailEnd/>
          </a:ln>
          <a:effectLst/>
        </p:spPr>
        <p:txBody>
          <a:bodyPr lIns="0" tIns="0" bIns="182880" anchor="ctr"/>
          <a:lstStyle/>
          <a:p>
            <a:pPr marL="182880" lvl="1">
              <a:lnSpc>
                <a:spcPct val="150000"/>
              </a:lnSpc>
              <a:spcAft>
                <a:spcPts val="2400"/>
              </a:spcAft>
            </a:pPr>
            <a:r>
              <a:rPr lang="en-US" sz="2600" b="1" i="1" dirty="0" smtClean="0"/>
              <a:t>Replace </a:t>
            </a:r>
            <a:r>
              <a:rPr lang="en-US" sz="2600" b="1" i="1" dirty="0" smtClean="0">
                <a:latin typeface="Arial" pitchFamily="34" charset="0"/>
                <a:cs typeface="Arial" pitchFamily="34" charset="0"/>
              </a:rPr>
              <a:t>the root cause of your problem </a:t>
            </a:r>
            <a:r>
              <a:rPr lang="en-US" sz="2600" b="1" i="1" dirty="0"/>
              <a:t>with </a:t>
            </a:r>
            <a:r>
              <a:rPr lang="en-US" sz="2600" b="1" i="1" dirty="0" smtClean="0"/>
              <a:t>a full flow inline </a:t>
            </a:r>
            <a:r>
              <a:rPr lang="en-US" sz="2600" b="1" i="1" dirty="0" smtClean="0">
                <a:latin typeface="Arial" pitchFamily="34" charset="0"/>
                <a:cs typeface="Arial" pitchFamily="34" charset="0"/>
              </a:rPr>
              <a:t>Atlantium </a:t>
            </a:r>
            <a:r>
              <a:rPr lang="en-US" sz="2600" b="1" i="1" dirty="0" smtClean="0">
                <a:latin typeface="Arial" pitchFamily="34" charset="0"/>
                <a:cs typeface="Arial" pitchFamily="34" charset="0"/>
              </a:rPr>
              <a:t>HOD </a:t>
            </a:r>
            <a:r>
              <a:rPr lang="en-US" sz="2600" b="1" i="1" dirty="0" smtClean="0">
                <a:latin typeface="Arial" pitchFamily="34" charset="0"/>
                <a:cs typeface="Arial" pitchFamily="34" charset="0"/>
              </a:rPr>
              <a:t>UV </a:t>
            </a:r>
            <a:r>
              <a:rPr lang="en-US" sz="2600" b="1" i="1" dirty="0" smtClean="0">
                <a:latin typeface="Arial" pitchFamily="34" charset="0"/>
                <a:cs typeface="Arial" pitchFamily="34" charset="0"/>
              </a:rPr>
              <a:t>Dechlorination </a:t>
            </a:r>
            <a:r>
              <a:rPr lang="en-US" sz="2600" b="1" i="1" dirty="0" smtClean="0">
                <a:latin typeface="Arial" pitchFamily="34" charset="0"/>
                <a:cs typeface="Arial" pitchFamily="34" charset="0"/>
              </a:rPr>
              <a:t>and Sanitization system.</a:t>
            </a:r>
          </a:p>
        </p:txBody>
      </p:sp>
      <p:sp>
        <p:nvSpPr>
          <p:cNvPr id="4" name="Text Placeholder 3"/>
          <p:cNvSpPr>
            <a:spLocks noGrp="1"/>
          </p:cNvSpPr>
          <p:nvPr>
            <p:ph type="body" sz="quarter" idx="10"/>
          </p:nvPr>
        </p:nvSpPr>
        <p:spPr>
          <a:xfrm>
            <a:off x="0" y="0"/>
            <a:ext cx="9144000" cy="1052736"/>
          </a:xfrm>
          <a:solidFill>
            <a:srgbClr val="AFB0C3"/>
          </a:solidFill>
        </p:spPr>
        <p:txBody>
          <a:bodyPr anchor="ctr"/>
          <a:lstStyle/>
          <a:p>
            <a:pPr marL="0" algn="ctr">
              <a:spcBef>
                <a:spcPts val="0"/>
              </a:spcBef>
            </a:pPr>
            <a:r>
              <a:rPr lang="en-US" dirty="0" smtClean="0"/>
              <a:t>#3  Best solution </a:t>
            </a:r>
            <a:r>
              <a:rPr lang="en-US" dirty="0" smtClean="0"/>
              <a:t>for your problem</a:t>
            </a:r>
            <a:endParaRPr lang="en-US" sz="2400" dirty="0"/>
          </a:p>
        </p:txBody>
      </p:sp>
      <p:sp>
        <p:nvSpPr>
          <p:cNvPr id="2" name="Rectangle 1"/>
          <p:cNvSpPr/>
          <p:nvPr/>
        </p:nvSpPr>
        <p:spPr>
          <a:xfrm>
            <a:off x="100720" y="3861048"/>
            <a:ext cx="8890894" cy="1818703"/>
          </a:xfrm>
          <a:prstGeom prst="rect">
            <a:avLst/>
          </a:prstGeom>
          <a:solidFill>
            <a:schemeClr val="accent1">
              <a:lumMod val="50000"/>
            </a:schemeClr>
          </a:solidFill>
        </p:spPr>
        <p:txBody>
          <a:bodyPr wrap="square">
            <a:spAutoFit/>
          </a:bodyPr>
          <a:lstStyle/>
          <a:p>
            <a:pPr marL="182880" lvl="1" algn="ctr" rtl="0" fontAlgn="base">
              <a:lnSpc>
                <a:spcPct val="150000"/>
              </a:lnSpc>
              <a:spcBef>
                <a:spcPct val="0"/>
              </a:spcBef>
              <a:spcAft>
                <a:spcPts val="2400"/>
              </a:spcAft>
            </a:pPr>
            <a:r>
              <a:rPr lang="en-US" sz="2600" b="1" i="1" dirty="0">
                <a:solidFill>
                  <a:schemeClr val="bg1">
                    <a:lumMod val="60000"/>
                    <a:lumOff val="40000"/>
                  </a:schemeClr>
                </a:solidFill>
                <a:latin typeface="Arial" pitchFamily="34" charset="0"/>
                <a:cs typeface="Arial" pitchFamily="34" charset="0"/>
              </a:rPr>
              <a:t>Get significantly higher quality water with less cost</a:t>
            </a:r>
            <a:r>
              <a:rPr lang="en-US" sz="2600" b="1" i="1" dirty="0" smtClean="0">
                <a:solidFill>
                  <a:schemeClr val="bg1">
                    <a:lumMod val="60000"/>
                    <a:lumOff val="40000"/>
                  </a:schemeClr>
                </a:solidFill>
                <a:latin typeface="Arial" pitchFamily="34" charset="0"/>
                <a:cs typeface="Arial" pitchFamily="34" charset="0"/>
              </a:rPr>
              <a:t>, less water use, less time</a:t>
            </a:r>
            <a:r>
              <a:rPr lang="en-US" sz="2600" b="1" i="1" dirty="0" smtClean="0">
                <a:solidFill>
                  <a:schemeClr val="bg1">
                    <a:lumMod val="60000"/>
                    <a:lumOff val="40000"/>
                  </a:schemeClr>
                </a:solidFill>
                <a:latin typeface="Arial" pitchFamily="34" charset="0"/>
                <a:cs typeface="Arial" pitchFamily="34" charset="0"/>
              </a:rPr>
              <a:t>, </a:t>
            </a:r>
            <a:r>
              <a:rPr lang="en-US" sz="2600" b="1" i="1" dirty="0" smtClean="0">
                <a:solidFill>
                  <a:schemeClr val="bg1">
                    <a:lumMod val="60000"/>
                    <a:lumOff val="40000"/>
                  </a:schemeClr>
                </a:solidFill>
                <a:latin typeface="Arial" pitchFamily="34" charset="0"/>
                <a:cs typeface="Arial" pitchFamily="34" charset="0"/>
              </a:rPr>
              <a:t>less attention</a:t>
            </a:r>
            <a:r>
              <a:rPr lang="en-US" sz="2600" b="1" i="1" dirty="0" smtClean="0">
                <a:solidFill>
                  <a:schemeClr val="bg1">
                    <a:lumMod val="60000"/>
                    <a:lumOff val="40000"/>
                  </a:schemeClr>
                </a:solidFill>
                <a:latin typeface="Arial" pitchFamily="34" charset="0"/>
                <a:cs typeface="Arial" pitchFamily="34" charset="0"/>
              </a:rPr>
              <a:t>, </a:t>
            </a:r>
            <a:r>
              <a:rPr lang="en-US" sz="2600" b="1" i="1" dirty="0" smtClean="0">
                <a:solidFill>
                  <a:schemeClr val="bg1">
                    <a:lumMod val="60000"/>
                    <a:lumOff val="40000"/>
                  </a:schemeClr>
                </a:solidFill>
                <a:latin typeface="Arial" pitchFamily="34" charset="0"/>
                <a:cs typeface="Arial" pitchFamily="34" charset="0"/>
              </a:rPr>
              <a:t>and less effort.</a:t>
            </a:r>
          </a:p>
        </p:txBody>
      </p:sp>
    </p:spTree>
    <p:extLst>
      <p:ext uri="{BB962C8B-B14F-4D97-AF65-F5344CB8AC3E}">
        <p14:creationId xmlns:p14="http://schemas.microsoft.com/office/powerpoint/2010/main" val="385053543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89930" y="1268760"/>
            <a:ext cx="8901684" cy="1152128"/>
          </a:xfrm>
          <a:prstGeom prst="rect">
            <a:avLst/>
          </a:prstGeom>
          <a:noFill/>
          <a:ln w="19050">
            <a:solidFill>
              <a:srgbClr val="0000FF"/>
            </a:solidFill>
            <a:miter lim="800000"/>
            <a:headEnd/>
            <a:tailEnd/>
          </a:ln>
          <a:effectLst/>
        </p:spPr>
        <p:txBody>
          <a:bodyPr lIns="0" tIns="0" bIns="182880" anchor="ctr"/>
          <a:lstStyle/>
          <a:p>
            <a:pPr marL="640080" lvl="1" indent="-457200" algn="l" rtl="0" fontAlgn="base">
              <a:lnSpc>
                <a:spcPct val="150000"/>
              </a:lnSpc>
              <a:spcBef>
                <a:spcPct val="0"/>
              </a:spcBef>
              <a:spcAft>
                <a:spcPts val="2400"/>
              </a:spcAft>
              <a:buFont typeface="Arial" pitchFamily="34" charset="0"/>
              <a:buChar char="•"/>
            </a:pPr>
            <a:r>
              <a:rPr lang="en-US" sz="2600" b="1" i="1" dirty="0" smtClean="0">
                <a:latin typeface="Arial" pitchFamily="34" charset="0"/>
                <a:cs typeface="Arial" pitchFamily="34" charset="0"/>
              </a:rPr>
              <a:t>Eliminates the need for frequent replacement of the expensive 0.2 </a:t>
            </a:r>
            <a:r>
              <a:rPr lang="en-US" sz="2600" b="1" i="1" dirty="0">
                <a:latin typeface="Arial" pitchFamily="34" charset="0"/>
                <a:cs typeface="Arial" pitchFamily="34" charset="0"/>
              </a:rPr>
              <a:t>um </a:t>
            </a:r>
            <a:endParaRPr lang="en-US" sz="2600" b="1" i="1" dirty="0" smtClean="0">
              <a:latin typeface="Arial" pitchFamily="34" charset="0"/>
              <a:cs typeface="Arial" pitchFamily="34" charset="0"/>
            </a:endParaRPr>
          </a:p>
        </p:txBody>
      </p:sp>
      <p:sp>
        <p:nvSpPr>
          <p:cNvPr id="4" name="Text Placeholder 3"/>
          <p:cNvSpPr>
            <a:spLocks noGrp="1"/>
          </p:cNvSpPr>
          <p:nvPr>
            <p:ph type="body" sz="quarter" idx="10"/>
          </p:nvPr>
        </p:nvSpPr>
        <p:spPr>
          <a:xfrm>
            <a:off x="0" y="0"/>
            <a:ext cx="9144000" cy="1052736"/>
          </a:xfrm>
          <a:solidFill>
            <a:srgbClr val="AFB0C3"/>
          </a:solidFill>
        </p:spPr>
        <p:txBody>
          <a:bodyPr anchor="ctr"/>
          <a:lstStyle/>
          <a:p>
            <a:pPr marL="0" algn="ctr">
              <a:spcBef>
                <a:spcPts val="0"/>
              </a:spcBef>
            </a:pPr>
            <a:r>
              <a:rPr lang="en-US" sz="3200" dirty="0" smtClean="0"/>
              <a:t>What</a:t>
            </a:r>
            <a:r>
              <a:rPr lang="en-US" dirty="0" smtClean="0"/>
              <a:t> </a:t>
            </a:r>
            <a:r>
              <a:rPr lang="en-US" u="sng" dirty="0" smtClean="0"/>
              <a:t>Dechlorination</a:t>
            </a:r>
            <a:r>
              <a:rPr lang="en-US" dirty="0" smtClean="0"/>
              <a:t> </a:t>
            </a:r>
            <a:r>
              <a:rPr lang="en-US" dirty="0" smtClean="0"/>
              <a:t>with UV </a:t>
            </a:r>
            <a:r>
              <a:rPr lang="en-US" dirty="0" smtClean="0"/>
              <a:t>means </a:t>
            </a:r>
            <a:r>
              <a:rPr lang="en-US" dirty="0" smtClean="0"/>
              <a:t>for </a:t>
            </a:r>
            <a:r>
              <a:rPr lang="en-US" u="sng" dirty="0" smtClean="0"/>
              <a:t>you</a:t>
            </a:r>
            <a:r>
              <a:rPr lang="en-US" dirty="0" smtClean="0"/>
              <a:t> ?</a:t>
            </a:r>
            <a:endParaRPr lang="en-US" dirty="0"/>
          </a:p>
        </p:txBody>
      </p:sp>
      <p:sp>
        <p:nvSpPr>
          <p:cNvPr id="3" name="Rectangle 2"/>
          <p:cNvSpPr/>
          <p:nvPr/>
        </p:nvSpPr>
        <p:spPr>
          <a:xfrm>
            <a:off x="89930" y="2484799"/>
            <a:ext cx="8901684" cy="1818703"/>
          </a:xfrm>
          <a:prstGeom prst="rect">
            <a:avLst/>
          </a:prstGeom>
          <a:solidFill>
            <a:srgbClr val="003300"/>
          </a:solidFill>
        </p:spPr>
        <p:txBody>
          <a:bodyPr wrap="square">
            <a:spAutoFit/>
          </a:bodyPr>
          <a:lstStyle/>
          <a:p>
            <a:pPr marL="640080" lvl="1" indent="-457200" algn="l" rtl="0" fontAlgn="base">
              <a:lnSpc>
                <a:spcPct val="150000"/>
              </a:lnSpc>
              <a:spcBef>
                <a:spcPct val="0"/>
              </a:spcBef>
              <a:spcAft>
                <a:spcPts val="2400"/>
              </a:spcAft>
              <a:buFont typeface="Arial" pitchFamily="34" charset="0"/>
              <a:buChar char="•"/>
            </a:pPr>
            <a:r>
              <a:rPr lang="en-US" sz="2600" b="1" i="1" dirty="0" smtClean="0">
                <a:solidFill>
                  <a:schemeClr val="bg1">
                    <a:lumMod val="20000"/>
                    <a:lumOff val="80000"/>
                  </a:schemeClr>
                </a:solidFill>
                <a:latin typeface="Arial" pitchFamily="34" charset="0"/>
                <a:cs typeface="Arial" pitchFamily="34" charset="0"/>
              </a:rPr>
              <a:t>Atlantium </a:t>
            </a:r>
            <a:r>
              <a:rPr lang="en-US" sz="2600" b="1" i="1" dirty="0">
                <a:solidFill>
                  <a:schemeClr val="bg1">
                    <a:lumMod val="20000"/>
                    <a:lumOff val="80000"/>
                  </a:schemeClr>
                </a:solidFill>
                <a:latin typeface="Arial" pitchFamily="34" charset="0"/>
                <a:cs typeface="Arial" pitchFamily="34" charset="0"/>
              </a:rPr>
              <a:t>HOD UV treats water </a:t>
            </a:r>
            <a:r>
              <a:rPr lang="en-US" sz="2600" b="1" i="1" dirty="0" smtClean="0">
                <a:solidFill>
                  <a:schemeClr val="bg1">
                    <a:lumMod val="20000"/>
                    <a:lumOff val="80000"/>
                  </a:schemeClr>
                </a:solidFill>
                <a:latin typeface="Arial" pitchFamily="34" charset="0"/>
                <a:cs typeface="Arial" pitchFamily="34" charset="0"/>
              </a:rPr>
              <a:t>beyond</a:t>
            </a:r>
            <a:r>
              <a:rPr lang="en-US" sz="2600" b="1" i="1" dirty="0" smtClean="0">
                <a:solidFill>
                  <a:schemeClr val="bg1">
                    <a:lumMod val="20000"/>
                    <a:lumOff val="80000"/>
                  </a:schemeClr>
                </a:solidFill>
                <a:latin typeface="Arial" pitchFamily="34" charset="0"/>
                <a:cs typeface="Arial" pitchFamily="34" charset="0"/>
              </a:rPr>
              <a:t> </a:t>
            </a:r>
            <a:r>
              <a:rPr lang="en-US" sz="2600" b="1" i="1" dirty="0">
                <a:solidFill>
                  <a:schemeClr val="bg1">
                    <a:lumMod val="20000"/>
                    <a:lumOff val="80000"/>
                  </a:schemeClr>
                </a:solidFill>
                <a:latin typeface="Arial" pitchFamily="34" charset="0"/>
                <a:cs typeface="Arial" pitchFamily="34" charset="0"/>
              </a:rPr>
              <a:t>PMO pasteurized equivalent water quality – which exceeds your cartridge filters performance!!</a:t>
            </a:r>
          </a:p>
        </p:txBody>
      </p:sp>
      <p:sp>
        <p:nvSpPr>
          <p:cNvPr id="5" name="16-Point Star 4"/>
          <p:cNvSpPr/>
          <p:nvPr/>
        </p:nvSpPr>
        <p:spPr bwMode="auto">
          <a:xfrm>
            <a:off x="2699792" y="4617132"/>
            <a:ext cx="2664296" cy="1080120"/>
          </a:xfrm>
          <a:prstGeom prst="star16">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Excellent</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34" charset="0"/>
                <a:cs typeface="Arial" pitchFamily="34" charset="0"/>
              </a:rPr>
              <a:t>ROI</a:t>
            </a:r>
            <a:endParaRPr lang="en-US" sz="2000" dirty="0" smtClean="0">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000" dirty="0" smtClean="0">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805264"/>
            <a:ext cx="7261225" cy="493713"/>
          </a:xfrm>
          <a:prstGeom prst="rect">
            <a:avLst/>
          </a:prstGeom>
          <a:solidFill>
            <a:srgbClr val="003300"/>
          </a:solidFill>
          <a:ln>
            <a:noFill/>
          </a:ln>
          <a:effectLst/>
        </p:spPr>
      </p:pic>
      <p:sp>
        <p:nvSpPr>
          <p:cNvPr id="2" name="TextBox 1"/>
          <p:cNvSpPr txBox="1"/>
          <p:nvPr/>
        </p:nvSpPr>
        <p:spPr>
          <a:xfrm>
            <a:off x="174943" y="4617132"/>
            <a:ext cx="2493109" cy="923330"/>
          </a:xfrm>
          <a:prstGeom prst="rect">
            <a:avLst/>
          </a:prstGeom>
          <a:noFill/>
        </p:spPr>
        <p:txBody>
          <a:bodyPr wrap="square" rtlCol="0">
            <a:spAutoFit/>
          </a:bodyPr>
          <a:lstStyle/>
          <a:p>
            <a:pPr marL="285750" indent="-285750">
              <a:buFont typeface="Arial" pitchFamily="34" charset="0"/>
              <a:buChar char="•"/>
            </a:pPr>
            <a:r>
              <a:rPr lang="en-US" dirty="0" smtClean="0"/>
              <a:t>Cartridges</a:t>
            </a:r>
          </a:p>
          <a:p>
            <a:pPr marL="285750" indent="-285750">
              <a:buFont typeface="Arial" pitchFamily="34" charset="0"/>
              <a:buChar char="•"/>
            </a:pPr>
            <a:r>
              <a:rPr lang="en-US" dirty="0" smtClean="0"/>
              <a:t>Backwash Water</a:t>
            </a:r>
          </a:p>
          <a:p>
            <a:pPr marL="285750" indent="-285750">
              <a:buFont typeface="Arial" pitchFamily="34" charset="0"/>
              <a:buChar char="•"/>
            </a:pPr>
            <a:r>
              <a:rPr lang="en-US" dirty="0" smtClean="0"/>
              <a:t>Carbon Rebeds</a:t>
            </a:r>
            <a:endParaRPr lang="en-US" dirty="0"/>
          </a:p>
        </p:txBody>
      </p:sp>
      <p:sp>
        <p:nvSpPr>
          <p:cNvPr id="8" name="TextBox 7"/>
          <p:cNvSpPr txBox="1"/>
          <p:nvPr/>
        </p:nvSpPr>
        <p:spPr>
          <a:xfrm>
            <a:off x="5076057" y="4655506"/>
            <a:ext cx="3915558" cy="923330"/>
          </a:xfrm>
          <a:prstGeom prst="rect">
            <a:avLst/>
          </a:prstGeom>
          <a:noFill/>
        </p:spPr>
        <p:txBody>
          <a:bodyPr wrap="square" rtlCol="0">
            <a:spAutoFit/>
          </a:bodyPr>
          <a:lstStyle/>
          <a:p>
            <a:pPr marL="285750" indent="-285750">
              <a:buFont typeface="Arial" pitchFamily="34" charset="0"/>
              <a:buChar char="•"/>
            </a:pPr>
            <a:r>
              <a:rPr lang="en-US" dirty="0" smtClean="0"/>
              <a:t>Maintenance time and attention</a:t>
            </a:r>
          </a:p>
          <a:p>
            <a:pPr marL="285750" indent="-285750">
              <a:buFont typeface="Arial" pitchFamily="34" charset="0"/>
              <a:buChar char="•"/>
            </a:pPr>
            <a:r>
              <a:rPr lang="en-US" dirty="0" smtClean="0"/>
              <a:t>Process interruption</a:t>
            </a:r>
          </a:p>
          <a:p>
            <a:pPr marL="285750" indent="-285750">
              <a:buFont typeface="Arial" pitchFamily="34" charset="0"/>
              <a:buChar char="•"/>
            </a:pPr>
            <a:r>
              <a:rPr lang="en-US" dirty="0" smtClean="0"/>
              <a:t>Increase in reliability and quality</a:t>
            </a:r>
            <a:endParaRPr lang="en-US" dirty="0"/>
          </a:p>
        </p:txBody>
      </p:sp>
      <p:sp>
        <p:nvSpPr>
          <p:cNvPr id="6" name="TextBox 5"/>
          <p:cNvSpPr txBox="1"/>
          <p:nvPr/>
        </p:nvSpPr>
        <p:spPr>
          <a:xfrm>
            <a:off x="1763688" y="4303502"/>
            <a:ext cx="3744416" cy="369332"/>
          </a:xfrm>
          <a:prstGeom prst="rect">
            <a:avLst/>
          </a:prstGeom>
          <a:noFill/>
        </p:spPr>
        <p:txBody>
          <a:bodyPr wrap="square" rtlCol="0">
            <a:spAutoFit/>
          </a:bodyPr>
          <a:lstStyle/>
          <a:p>
            <a:r>
              <a:rPr lang="en-US" dirty="0" smtClean="0"/>
              <a:t>Save water, time and money.</a:t>
            </a:r>
            <a:endParaRPr lang="en-US" dirty="0"/>
          </a:p>
        </p:txBody>
      </p:sp>
    </p:spTree>
    <p:extLst>
      <p:ext uri="{BB962C8B-B14F-4D97-AF65-F5344CB8AC3E}">
        <p14:creationId xmlns:p14="http://schemas.microsoft.com/office/powerpoint/2010/main" val="3869658840"/>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128016" y="1554480"/>
            <a:ext cx="8901684" cy="4106768"/>
          </a:xfrm>
          <a:prstGeom prst="rect">
            <a:avLst/>
          </a:prstGeom>
          <a:solidFill>
            <a:schemeClr val="accent1">
              <a:lumMod val="20000"/>
              <a:lumOff val="80000"/>
            </a:schemeClr>
          </a:solidFill>
          <a:ln w="19050">
            <a:solidFill>
              <a:srgbClr val="0000FF"/>
            </a:solidFill>
            <a:miter lim="800000"/>
            <a:headEnd/>
            <a:tailEnd/>
          </a:ln>
          <a:effectLst/>
        </p:spPr>
        <p:txBody>
          <a:bodyPr lIns="0" tIns="0" bIns="182880" anchor="ctr"/>
          <a:lstStyle/>
          <a:p>
            <a:pPr marL="457200" lvl="2" algn="l" rtl="0" fontAlgn="base">
              <a:spcBef>
                <a:spcPct val="0"/>
              </a:spcBef>
              <a:spcAft>
                <a:spcPts val="2400"/>
              </a:spcAft>
              <a:buBlip>
                <a:blip r:embed="rId2"/>
              </a:buBlip>
            </a:pPr>
            <a:r>
              <a:rPr lang="en-US" sz="3200" b="1" i="1" dirty="0" smtClean="0">
                <a:solidFill>
                  <a:srgbClr val="0000FF"/>
                </a:solidFill>
                <a:latin typeface="Arial" pitchFamily="34" charset="0"/>
                <a:cs typeface="Arial" pitchFamily="34" charset="0"/>
              </a:rPr>
              <a:t> </a:t>
            </a:r>
            <a:r>
              <a:rPr lang="en-US" sz="2800" b="1" i="1" dirty="0" smtClean="0">
                <a:latin typeface="Arial" pitchFamily="34" charset="0"/>
                <a:cs typeface="Arial" pitchFamily="34" charset="0"/>
              </a:rPr>
              <a:t>Light-based De-Chlorination – </a:t>
            </a:r>
            <a:r>
              <a:rPr lang="en-US" sz="2800" b="1" i="1" u="sng" dirty="0" smtClean="0">
                <a:latin typeface="Arial" pitchFamily="34" charset="0"/>
                <a:cs typeface="Arial" pitchFamily="34" charset="0"/>
              </a:rPr>
              <a:t>Very </a:t>
            </a:r>
            <a:r>
              <a:rPr lang="en-US" sz="2800" b="1" i="1" u="sng" dirty="0" smtClean="0">
                <a:latin typeface="Arial" pitchFamily="34" charset="0"/>
                <a:cs typeface="Arial" pitchFamily="34" charset="0"/>
              </a:rPr>
              <a:t>clean no chemical or particulate </a:t>
            </a:r>
            <a:r>
              <a:rPr lang="en-US" sz="2800" b="1" i="1" u="sng" dirty="0">
                <a:latin typeface="Arial" pitchFamily="34" charset="0"/>
                <a:cs typeface="Arial" pitchFamily="34" charset="0"/>
              </a:rPr>
              <a:t>additions</a:t>
            </a:r>
            <a:r>
              <a:rPr lang="en-US" sz="2800" b="1" i="1" dirty="0">
                <a:latin typeface="Arial" pitchFamily="34" charset="0"/>
                <a:cs typeface="Arial" pitchFamily="34" charset="0"/>
              </a:rPr>
              <a:t> </a:t>
            </a:r>
            <a:r>
              <a:rPr lang="en-US" sz="2400" b="1" i="1" dirty="0">
                <a:latin typeface="Arial" pitchFamily="34" charset="0"/>
                <a:cs typeface="Arial" pitchFamily="34" charset="0"/>
              </a:rPr>
              <a:t>(carbon and sand fines</a:t>
            </a:r>
            <a:r>
              <a:rPr lang="en-US" sz="2400" b="1" i="1" dirty="0" smtClean="0">
                <a:latin typeface="Arial" pitchFamily="34" charset="0"/>
                <a:cs typeface="Arial" pitchFamily="34" charset="0"/>
              </a:rPr>
              <a:t>)</a:t>
            </a:r>
            <a:endParaRPr lang="en-US" sz="2800" b="1" i="1" dirty="0" smtClean="0">
              <a:latin typeface="Arial" pitchFamily="34" charset="0"/>
              <a:cs typeface="Arial" pitchFamily="34" charset="0"/>
            </a:endParaRPr>
          </a:p>
          <a:p>
            <a:pPr marL="457200" lvl="2" algn="l" rtl="0" fontAlgn="base">
              <a:spcBef>
                <a:spcPct val="0"/>
              </a:spcBef>
              <a:spcAft>
                <a:spcPts val="2400"/>
              </a:spcAft>
              <a:buFontTx/>
              <a:buBlip>
                <a:blip r:embed="rId2"/>
              </a:buBlip>
            </a:pPr>
            <a:r>
              <a:rPr lang="en-US" sz="2800" b="1" i="1" dirty="0" smtClean="0">
                <a:latin typeface="Arial" pitchFamily="34" charset="0"/>
                <a:cs typeface="Arial" pitchFamily="34" charset="0"/>
              </a:rPr>
              <a:t>Extreme </a:t>
            </a:r>
            <a:r>
              <a:rPr lang="en-US" sz="2800" b="1" i="1" dirty="0" smtClean="0">
                <a:latin typeface="Arial" pitchFamily="34" charset="0"/>
                <a:cs typeface="Arial" pitchFamily="34" charset="0"/>
              </a:rPr>
              <a:t>Disinfection – bonus  </a:t>
            </a:r>
            <a:endParaRPr lang="en-US" sz="2800" b="1" i="1" dirty="0">
              <a:latin typeface="Arial" pitchFamily="34" charset="0"/>
              <a:cs typeface="Arial" pitchFamily="34" charset="0"/>
            </a:endParaRPr>
          </a:p>
          <a:p>
            <a:pPr marL="1371600" lvl="2" indent="-457200" algn="l" rtl="0" fontAlgn="base">
              <a:spcBef>
                <a:spcPct val="0"/>
              </a:spcBef>
              <a:spcAft>
                <a:spcPct val="0"/>
              </a:spcAft>
              <a:buFontTx/>
              <a:buChar char="-"/>
            </a:pPr>
            <a:r>
              <a:rPr lang="en-US" sz="2800" b="1" i="1" dirty="0" smtClean="0">
                <a:latin typeface="Arial" pitchFamily="34" charset="0"/>
                <a:cs typeface="Arial" pitchFamily="34" charset="0"/>
              </a:rPr>
              <a:t>4 log +++ elimination on </a:t>
            </a:r>
            <a:r>
              <a:rPr lang="en-US" sz="2800" b="1" i="1" u="sng" dirty="0" smtClean="0">
                <a:latin typeface="Arial" pitchFamily="34" charset="0"/>
                <a:cs typeface="Arial" pitchFamily="34" charset="0"/>
              </a:rPr>
              <a:t>all</a:t>
            </a:r>
            <a:r>
              <a:rPr lang="en-US" sz="2800" b="1" i="1" dirty="0" smtClean="0">
                <a:latin typeface="Arial" pitchFamily="34" charset="0"/>
                <a:cs typeface="Arial" pitchFamily="34" charset="0"/>
              </a:rPr>
              <a:t> microbiology!!</a:t>
            </a:r>
          </a:p>
          <a:p>
            <a:pPr marL="1371600" lvl="2" indent="-457200" algn="l" rtl="0" fontAlgn="base">
              <a:spcBef>
                <a:spcPct val="0"/>
              </a:spcBef>
              <a:spcAft>
                <a:spcPct val="0"/>
              </a:spcAft>
              <a:buFontTx/>
              <a:buChar char="-"/>
            </a:pPr>
            <a:r>
              <a:rPr lang="en-US" sz="2800" b="1" i="1" dirty="0" smtClean="0">
                <a:latin typeface="Arial" pitchFamily="34" charset="0"/>
                <a:cs typeface="Arial" pitchFamily="34" charset="0"/>
              </a:rPr>
              <a:t>No other technology or vendor can meet </a:t>
            </a:r>
            <a:r>
              <a:rPr lang="en-US" sz="2800" b="1" i="1" dirty="0" smtClean="0">
                <a:latin typeface="Arial" pitchFamily="34" charset="0"/>
                <a:cs typeface="Arial" pitchFamily="34" charset="0"/>
              </a:rPr>
              <a:t>this </a:t>
            </a:r>
            <a:r>
              <a:rPr lang="en-US" sz="2800" b="1" i="1" dirty="0" smtClean="0">
                <a:latin typeface="Arial" pitchFamily="34" charset="0"/>
                <a:cs typeface="Arial" pitchFamily="34" charset="0"/>
              </a:rPr>
              <a:t>performance guarantee!</a:t>
            </a:r>
          </a:p>
        </p:txBody>
      </p:sp>
      <p:sp>
        <p:nvSpPr>
          <p:cNvPr id="4" name="Text Placeholder 3"/>
          <p:cNvSpPr>
            <a:spLocks noGrp="1"/>
          </p:cNvSpPr>
          <p:nvPr>
            <p:ph type="body" sz="quarter" idx="10"/>
          </p:nvPr>
        </p:nvSpPr>
        <p:spPr>
          <a:xfrm>
            <a:off x="0" y="0"/>
            <a:ext cx="9144000" cy="1052736"/>
          </a:xfrm>
          <a:solidFill>
            <a:srgbClr val="AFB0C3"/>
          </a:solidFill>
        </p:spPr>
        <p:txBody>
          <a:bodyPr/>
          <a:lstStyle/>
          <a:p>
            <a:pPr algn="ctr"/>
            <a:r>
              <a:rPr lang="en-US" dirty="0" smtClean="0"/>
              <a:t>Important Benefits of UV replacing Carbon(GAC) Filters </a:t>
            </a:r>
            <a:r>
              <a:rPr lang="en-US" dirty="0" smtClean="0"/>
              <a:t>used in </a:t>
            </a:r>
            <a:r>
              <a:rPr lang="en-US" dirty="0" smtClean="0"/>
              <a:t>Dechlorination </a:t>
            </a:r>
            <a:endParaRPr lang="en-US" dirty="0"/>
          </a:p>
        </p:txBody>
      </p:sp>
    </p:spTree>
    <p:extLst>
      <p:ext uri="{BB962C8B-B14F-4D97-AF65-F5344CB8AC3E}">
        <p14:creationId xmlns:p14="http://schemas.microsoft.com/office/powerpoint/2010/main" val="420076312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10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 calcmode="lin" valueType="num">
                                      <p:cBhvr additive="base">
                                        <p:cTn id="15" dur="1000" fill="hold"/>
                                        <p:tgtEl>
                                          <p:spTgt spid="15">
                                            <p:txEl>
                                              <p:pRg st="2" end="2"/>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1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 calcmode="lin" valueType="num">
                                      <p:cBhvr additive="base">
                                        <p:cTn id="19" dur="1000" fill="hold"/>
                                        <p:tgtEl>
                                          <p:spTgt spid="15">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242316" y="1219200"/>
            <a:ext cx="8901684" cy="4803140"/>
          </a:xfrm>
          <a:prstGeom prst="rect">
            <a:avLst/>
          </a:prstGeom>
          <a:solidFill>
            <a:schemeClr val="accent1">
              <a:lumMod val="20000"/>
              <a:lumOff val="80000"/>
            </a:schemeClr>
          </a:solidFill>
          <a:ln w="19050">
            <a:solidFill>
              <a:srgbClr val="0000FF"/>
            </a:solidFill>
            <a:miter lim="800000"/>
            <a:headEnd/>
            <a:tailEnd/>
          </a:ln>
          <a:effectLst/>
        </p:spPr>
        <p:txBody>
          <a:bodyPr lIns="0" tIns="0" bIns="182880" anchor="ctr"/>
          <a:lstStyle/>
          <a:p>
            <a:pPr marL="457200" lvl="2">
              <a:spcAft>
                <a:spcPts val="2400"/>
              </a:spcAft>
            </a:pPr>
            <a:endParaRPr lang="en-US" sz="2800" b="1" i="1" dirty="0" smtClean="0"/>
          </a:p>
          <a:p>
            <a:pPr marL="457200" lvl="2">
              <a:spcAft>
                <a:spcPts val="2400"/>
              </a:spcAft>
            </a:pPr>
            <a:endParaRPr lang="en-US" sz="2800" b="1" i="1" dirty="0"/>
          </a:p>
          <a:p>
            <a:pPr marL="457200" lvl="2">
              <a:spcAft>
                <a:spcPts val="2400"/>
              </a:spcAft>
            </a:pPr>
            <a:endParaRPr lang="en-US" sz="2800" b="1" i="1" dirty="0" smtClean="0"/>
          </a:p>
          <a:p>
            <a:pPr marL="457200" lvl="2">
              <a:spcAft>
                <a:spcPts val="2400"/>
              </a:spcAft>
            </a:pPr>
            <a:endParaRPr lang="en-US" sz="2400" b="1" i="1" dirty="0" smtClean="0"/>
          </a:p>
          <a:p>
            <a:pPr marL="457200" lvl="2">
              <a:spcAft>
                <a:spcPts val="2400"/>
              </a:spcAft>
            </a:pPr>
            <a:r>
              <a:rPr lang="en-US" sz="2400" b="1" i="1" dirty="0" smtClean="0"/>
              <a:t>This system configuration eliminates the need for the 0.2 absolute bacteria filter since it sanitizes the water to a higher quality standard than that filter.  </a:t>
            </a:r>
          </a:p>
          <a:p>
            <a:pPr marL="457200" lvl="2">
              <a:spcAft>
                <a:spcPts val="2400"/>
              </a:spcAft>
            </a:pPr>
            <a:r>
              <a:rPr lang="en-US" sz="1600" b="1" i="1" dirty="0" smtClean="0"/>
              <a:t>For extreme conservatism a 0.45 nominal filter could be left in place but is not necessary. (28.9)</a:t>
            </a:r>
            <a:endParaRPr lang="en-US" sz="1600" b="1" i="1" dirty="0"/>
          </a:p>
        </p:txBody>
      </p:sp>
      <p:sp>
        <p:nvSpPr>
          <p:cNvPr id="4" name="Text Placeholder 3"/>
          <p:cNvSpPr>
            <a:spLocks noGrp="1"/>
          </p:cNvSpPr>
          <p:nvPr>
            <p:ph type="body" sz="quarter" idx="10"/>
          </p:nvPr>
        </p:nvSpPr>
        <p:spPr>
          <a:xfrm>
            <a:off x="0" y="0"/>
            <a:ext cx="9144000" cy="1052736"/>
          </a:xfrm>
          <a:solidFill>
            <a:srgbClr val="AFB0C3"/>
          </a:solidFill>
        </p:spPr>
        <p:txBody>
          <a:bodyPr/>
          <a:lstStyle/>
          <a:p>
            <a:pPr algn="ctr"/>
            <a:r>
              <a:rPr lang="en-US" sz="2400" dirty="0" smtClean="0"/>
              <a:t>Design #1 </a:t>
            </a:r>
          </a:p>
          <a:p>
            <a:pPr algn="ctr"/>
            <a:r>
              <a:rPr lang="en-US" sz="2400" dirty="0" smtClean="0"/>
              <a:t>PMO quality disinfection of your Carbon filtered water</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60" y="1257300"/>
            <a:ext cx="8206321" cy="2604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587720"/>
      </p:ext>
    </p:extLst>
  </p:cSld>
  <p:clrMapOvr>
    <a:masterClrMapping/>
  </p:clrMapOvr>
  <p:transition spd="med">
    <p:wedge/>
  </p:transition>
  <p:timing>
    <p:tnLst>
      <p:par>
        <p:cTn id="1" dur="indefinite" restart="never" nodeType="tmRoot"/>
      </p:par>
    </p:tnLst>
  </p:timing>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עיצוב ברירת מחדל">
  <a:themeElements>
    <a:clrScheme name="5_עיצוב ברירת מחדל 13">
      <a:dk1>
        <a:srgbClr val="000066"/>
      </a:dk1>
      <a:lt1>
        <a:srgbClr val="B2B2B2"/>
      </a:lt1>
      <a:dk2>
        <a:srgbClr val="000066"/>
      </a:dk2>
      <a:lt2>
        <a:srgbClr val="000000"/>
      </a:lt2>
      <a:accent1>
        <a:srgbClr val="D6E6FC"/>
      </a:accent1>
      <a:accent2>
        <a:srgbClr val="336699"/>
      </a:accent2>
      <a:accent3>
        <a:srgbClr val="D5D5D5"/>
      </a:accent3>
      <a:accent4>
        <a:srgbClr val="000056"/>
      </a:accent4>
      <a:accent5>
        <a:srgbClr val="E8F0FD"/>
      </a:accent5>
      <a:accent6>
        <a:srgbClr val="2D5C8A"/>
      </a:accent6>
      <a:hlink>
        <a:srgbClr val="000066"/>
      </a:hlink>
      <a:folHlink>
        <a:srgbClr val="B2B2B2"/>
      </a:folHlink>
    </a:clrScheme>
    <a:fontScheme name="5_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עיצוב ברירת מחדל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עיצוב ברירת מחדל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עיצוב ברירת מחדל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עיצוב ברירת מחדל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5_עיצוב ברירת מחדל 8">
        <a:dk1>
          <a:srgbClr val="292929"/>
        </a:dk1>
        <a:lt1>
          <a:srgbClr val="B2B2B2"/>
        </a:lt1>
        <a:dk2>
          <a:srgbClr val="000000"/>
        </a:dk2>
        <a:lt2>
          <a:srgbClr val="000000"/>
        </a:lt2>
        <a:accent1>
          <a:srgbClr val="E7E7FF"/>
        </a:accent1>
        <a:accent2>
          <a:srgbClr val="800080"/>
        </a:accent2>
        <a:accent3>
          <a:srgbClr val="D5D5D5"/>
        </a:accent3>
        <a:accent4>
          <a:srgbClr val="212121"/>
        </a:accent4>
        <a:accent5>
          <a:srgbClr val="F1F1FF"/>
        </a:accent5>
        <a:accent6>
          <a:srgbClr val="730073"/>
        </a:accent6>
        <a:hlink>
          <a:srgbClr val="800080"/>
        </a:hlink>
        <a:folHlink>
          <a:srgbClr val="B2B2B2"/>
        </a:folHlink>
      </a:clrScheme>
      <a:clrMap bg1="lt1" tx1="dk1" bg2="lt2" tx2="dk2" accent1="accent1" accent2="accent2" accent3="accent3" accent4="accent4" accent5="accent5" accent6="accent6" hlink="hlink" folHlink="folHlink"/>
    </a:extraClrScheme>
    <a:extraClrScheme>
      <a:clrScheme name="5_עיצוב ברירת מחדל 9">
        <a:dk1>
          <a:srgbClr val="000066"/>
        </a:dk1>
        <a:lt1>
          <a:srgbClr val="B2B2B2"/>
        </a:lt1>
        <a:dk2>
          <a:srgbClr val="000066"/>
        </a:dk2>
        <a:lt2>
          <a:srgbClr val="000000"/>
        </a:lt2>
        <a:accent1>
          <a:srgbClr val="E1EDFD"/>
        </a:accent1>
        <a:accent2>
          <a:srgbClr val="0066CC"/>
        </a:accent2>
        <a:accent3>
          <a:srgbClr val="D5D5D5"/>
        </a:accent3>
        <a:accent4>
          <a:srgbClr val="000056"/>
        </a:accent4>
        <a:accent5>
          <a:srgbClr val="EEF4FE"/>
        </a:accent5>
        <a:accent6>
          <a:srgbClr val="005CB9"/>
        </a:accent6>
        <a:hlink>
          <a:srgbClr val="800080"/>
        </a:hlink>
        <a:folHlink>
          <a:srgbClr val="B2B2B2"/>
        </a:folHlink>
      </a:clrScheme>
      <a:clrMap bg1="lt1" tx1="dk1" bg2="lt2" tx2="dk2" accent1="accent1" accent2="accent2" accent3="accent3" accent4="accent4" accent5="accent5" accent6="accent6" hlink="hlink" folHlink="folHlink"/>
    </a:extraClrScheme>
    <a:extraClrScheme>
      <a:clrScheme name="5_עיצוב ברירת מחדל 10">
        <a:dk1>
          <a:srgbClr val="000066"/>
        </a:dk1>
        <a:lt1>
          <a:srgbClr val="B2B2B2"/>
        </a:lt1>
        <a:dk2>
          <a:srgbClr val="000066"/>
        </a:dk2>
        <a:lt2>
          <a:srgbClr val="000000"/>
        </a:lt2>
        <a:accent1>
          <a:srgbClr val="E1EDFD"/>
        </a:accent1>
        <a:accent2>
          <a:srgbClr val="0066CC"/>
        </a:accent2>
        <a:accent3>
          <a:srgbClr val="D5D5D5"/>
        </a:accent3>
        <a:accent4>
          <a:srgbClr val="000056"/>
        </a:accent4>
        <a:accent5>
          <a:srgbClr val="EEF4FE"/>
        </a:accent5>
        <a:accent6>
          <a:srgbClr val="005CB9"/>
        </a:accent6>
        <a:hlink>
          <a:srgbClr val="FFCC00"/>
        </a:hlink>
        <a:folHlink>
          <a:srgbClr val="B2B2B2"/>
        </a:folHlink>
      </a:clrScheme>
      <a:clrMap bg1="lt1" tx1="dk1" bg2="lt2" tx2="dk2" accent1="accent1" accent2="accent2" accent3="accent3" accent4="accent4" accent5="accent5" accent6="accent6" hlink="hlink" folHlink="folHlink"/>
    </a:extraClrScheme>
    <a:extraClrScheme>
      <a:clrScheme name="5_עיצוב ברירת מחדל 11">
        <a:dk1>
          <a:srgbClr val="000066"/>
        </a:dk1>
        <a:lt1>
          <a:srgbClr val="B2B2B2"/>
        </a:lt1>
        <a:dk2>
          <a:srgbClr val="000066"/>
        </a:dk2>
        <a:lt2>
          <a:srgbClr val="000000"/>
        </a:lt2>
        <a:accent1>
          <a:srgbClr val="D6E6FC"/>
        </a:accent1>
        <a:accent2>
          <a:srgbClr val="336699"/>
        </a:accent2>
        <a:accent3>
          <a:srgbClr val="D5D5D5"/>
        </a:accent3>
        <a:accent4>
          <a:srgbClr val="000056"/>
        </a:accent4>
        <a:accent5>
          <a:srgbClr val="E8F0FD"/>
        </a:accent5>
        <a:accent6>
          <a:srgbClr val="2D5C8A"/>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5_עיצוב ברירת מחדל 12">
        <a:dk1>
          <a:srgbClr val="000066"/>
        </a:dk1>
        <a:lt1>
          <a:srgbClr val="B2B2B2"/>
        </a:lt1>
        <a:dk2>
          <a:srgbClr val="000066"/>
        </a:dk2>
        <a:lt2>
          <a:srgbClr val="000000"/>
        </a:lt2>
        <a:accent1>
          <a:srgbClr val="D6E6FC"/>
        </a:accent1>
        <a:accent2>
          <a:srgbClr val="336699"/>
        </a:accent2>
        <a:accent3>
          <a:srgbClr val="D5D5D5"/>
        </a:accent3>
        <a:accent4>
          <a:srgbClr val="000056"/>
        </a:accent4>
        <a:accent5>
          <a:srgbClr val="E8F0FD"/>
        </a:accent5>
        <a:accent6>
          <a:srgbClr val="2D5C8A"/>
        </a:accent6>
        <a:hlink>
          <a:srgbClr val="336699"/>
        </a:hlink>
        <a:folHlink>
          <a:srgbClr val="B2B2B2"/>
        </a:folHlink>
      </a:clrScheme>
      <a:clrMap bg1="lt1" tx1="dk1" bg2="lt2" tx2="dk2" accent1="accent1" accent2="accent2" accent3="accent3" accent4="accent4" accent5="accent5" accent6="accent6" hlink="hlink" folHlink="folHlink"/>
    </a:extraClrScheme>
    <a:extraClrScheme>
      <a:clrScheme name="5_עיצוב ברירת מחדל 13">
        <a:dk1>
          <a:srgbClr val="000066"/>
        </a:dk1>
        <a:lt1>
          <a:srgbClr val="B2B2B2"/>
        </a:lt1>
        <a:dk2>
          <a:srgbClr val="000066"/>
        </a:dk2>
        <a:lt2>
          <a:srgbClr val="000000"/>
        </a:lt2>
        <a:accent1>
          <a:srgbClr val="D6E6FC"/>
        </a:accent1>
        <a:accent2>
          <a:srgbClr val="336699"/>
        </a:accent2>
        <a:accent3>
          <a:srgbClr val="D5D5D5"/>
        </a:accent3>
        <a:accent4>
          <a:srgbClr val="000056"/>
        </a:accent4>
        <a:accent5>
          <a:srgbClr val="E8F0FD"/>
        </a:accent5>
        <a:accent6>
          <a:srgbClr val="2D5C8A"/>
        </a:accent6>
        <a:hlink>
          <a:srgbClr val="0000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1836</TotalTime>
  <Words>1942</Words>
  <Application>Microsoft Office PowerPoint</Application>
  <PresentationFormat>On-screen Show (4:3)</PresentationFormat>
  <Paragraphs>303</Paragraphs>
  <Slides>40</Slides>
  <Notes>11</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עיצוב ברירת מחדל</vt:lpstr>
      <vt:lpstr>5_עיצוב ברירת מחדל</vt:lpstr>
      <vt:lpstr>The Next-Generation UV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Operation principles: RZ series HOD system cross section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 Chlorine reduction alternatives</vt:lpstr>
      <vt:lpstr>PowerPoint Presentation</vt:lpstr>
      <vt:lpstr>PowerPoint Presentation</vt:lpstr>
      <vt:lpstr>Atlantium HOD Operation principles: Atlantium MP HOD system cross section</vt:lpstr>
      <vt:lpstr>The HOD Advantage – Why HOD MP is better than  LP or conventional MP</vt:lpstr>
      <vt:lpstr>Pasteurized-Equivalent Water Application</vt:lpstr>
      <vt:lpstr> UV  that really works – Promises Kept</vt:lpstr>
      <vt:lpstr> UV  that really works – Promises Kept</vt:lpstr>
      <vt:lpstr> UV  that really works– Promises Kept</vt:lpstr>
      <vt:lpstr>Robust and Elegantly simple Application Attributes</vt:lpstr>
      <vt:lpstr>PowerPoint Presentation</vt:lpstr>
      <vt:lpstr>PowerPoint Presentation</vt:lpstr>
      <vt:lpstr>PowerPoint Presentation</vt:lpstr>
      <vt:lpstr>PowerPoint Presentation</vt:lpstr>
      <vt:lpstr>Free-Cl concentration vs. time</vt:lpstr>
      <vt:lpstr>Out-in Ratio vs. UV-Dose</vt:lpstr>
      <vt:lpstr>HACH DR/890</vt:lpstr>
      <vt:lpstr>Validation with third party De-Chlorination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Sivan</dc:creator>
  <cp:lastModifiedBy>Bob</cp:lastModifiedBy>
  <cp:revision>171</cp:revision>
  <dcterms:created xsi:type="dcterms:W3CDTF">2011-07-24T11:56:45Z</dcterms:created>
  <dcterms:modified xsi:type="dcterms:W3CDTF">2012-08-07T04:13:10Z</dcterms:modified>
</cp:coreProperties>
</file>