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520" r:id="rId2"/>
    <p:sldId id="524" r:id="rId3"/>
    <p:sldId id="463" r:id="rId4"/>
    <p:sldId id="436" r:id="rId5"/>
    <p:sldId id="464" r:id="rId6"/>
    <p:sldId id="465" r:id="rId7"/>
    <p:sldId id="466" r:id="rId8"/>
    <p:sldId id="439" r:id="rId9"/>
    <p:sldId id="536" r:id="rId10"/>
    <p:sldId id="469" r:id="rId11"/>
    <p:sldId id="470" r:id="rId12"/>
    <p:sldId id="443" r:id="rId13"/>
    <p:sldId id="512" r:id="rId14"/>
    <p:sldId id="444" r:id="rId15"/>
    <p:sldId id="471" r:id="rId16"/>
    <p:sldId id="535" r:id="rId17"/>
    <p:sldId id="472" r:id="rId18"/>
    <p:sldId id="503" r:id="rId19"/>
    <p:sldId id="527" r:id="rId20"/>
    <p:sldId id="473" r:id="rId21"/>
    <p:sldId id="521" r:id="rId22"/>
    <p:sldId id="474" r:id="rId23"/>
    <p:sldId id="475" r:id="rId24"/>
    <p:sldId id="501" r:id="rId25"/>
    <p:sldId id="540" r:id="rId26"/>
    <p:sldId id="522" r:id="rId27"/>
    <p:sldId id="538" r:id="rId28"/>
    <p:sldId id="539" r:id="rId29"/>
    <p:sldId id="505" r:id="rId30"/>
    <p:sldId id="532" r:id="rId31"/>
    <p:sldId id="529" r:id="rId32"/>
    <p:sldId id="508" r:id="rId33"/>
    <p:sldId id="528" r:id="rId34"/>
    <p:sldId id="509" r:id="rId35"/>
    <p:sldId id="516" r:id="rId36"/>
    <p:sldId id="526" r:id="rId37"/>
    <p:sldId id="541" r:id="rId38"/>
    <p:sldId id="530" r:id="rId3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5699"/>
    <a:srgbClr val="000099"/>
    <a:srgbClr val="00FF00"/>
    <a:srgbClr val="005880"/>
    <a:srgbClr val="003366"/>
    <a:srgbClr val="009677"/>
    <a:srgbClr val="FFFF00"/>
    <a:srgbClr val="333333"/>
    <a:srgbClr val="F4BA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26" autoAdjust="0"/>
    <p:restoredTop sz="97983" autoAdjust="0"/>
  </p:normalViewPr>
  <p:slideViewPr>
    <p:cSldViewPr>
      <p:cViewPr varScale="1">
        <p:scale>
          <a:sx n="77" d="100"/>
          <a:sy n="77" d="100"/>
        </p:scale>
        <p:origin x="-115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38"/>
    </p:cViewPr>
  </p:sorterViewPr>
  <p:notesViewPr>
    <p:cSldViewPr>
      <p:cViewPr varScale="1">
        <p:scale>
          <a:sx n="59" d="100"/>
          <a:sy n="59" d="100"/>
        </p:scale>
        <p:origin x="-255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atin typeface="Arial" pitchFamily="34" charset="0"/>
                <a:ea typeface="+mn-ea"/>
                <a:cs typeface="Arial" pitchFamily="34" charset="0"/>
              </a:defRPr>
            </a:lvl1pPr>
          </a:lstStyle>
          <a:p>
            <a:pPr>
              <a:defRPr/>
            </a:pPr>
            <a:endParaRPr lang="he-IL"/>
          </a:p>
        </p:txBody>
      </p:sp>
      <p:sp>
        <p:nvSpPr>
          <p:cNvPr id="16387" name="Rectangle 3"/>
          <p:cNvSpPr>
            <a:spLocks noGrp="1" noChangeArrowheads="1"/>
          </p:cNvSpPr>
          <p:nvPr>
            <p:ph type="dt" sz="quarter"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atin typeface="Arial" pitchFamily="34" charset="0"/>
                <a:ea typeface="+mn-ea"/>
                <a:cs typeface="Arial" pitchFamily="34" charset="0"/>
              </a:defRPr>
            </a:lvl1pPr>
          </a:lstStyle>
          <a:p>
            <a:pPr>
              <a:defRPr/>
            </a:pPr>
            <a:endParaRPr lang="he-IL"/>
          </a:p>
        </p:txBody>
      </p:sp>
      <p:sp>
        <p:nvSpPr>
          <p:cNvPr id="16388" name="Rectangle 4"/>
          <p:cNvSpPr>
            <a:spLocks noGrp="1" noChangeArrowheads="1"/>
          </p:cNvSpPr>
          <p:nvPr>
            <p:ph type="ftr" sz="quarter" idx="2"/>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atin typeface="Arial" pitchFamily="34" charset="0"/>
                <a:ea typeface="+mn-ea"/>
                <a:cs typeface="Arial" pitchFamily="34" charset="0"/>
              </a:defRPr>
            </a:lvl1pPr>
          </a:lstStyle>
          <a:p>
            <a:pPr>
              <a:defRPr/>
            </a:pPr>
            <a:endParaRPr lang="he-IL"/>
          </a:p>
        </p:txBody>
      </p:sp>
      <p:sp>
        <p:nvSpPr>
          <p:cNvPr id="16389" name="Rectangle 5"/>
          <p:cNvSpPr>
            <a:spLocks noGrp="1" noChangeArrowheads="1"/>
          </p:cNvSpPr>
          <p:nvPr>
            <p:ph type="sldNum" sz="quarter" idx="3"/>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atin typeface="Arial" pitchFamily="84" charset="0"/>
                <a:ea typeface="Arial" pitchFamily="84" charset="0"/>
                <a:cs typeface="Arial" pitchFamily="84" charset="0"/>
              </a:defRPr>
            </a:lvl1pPr>
          </a:lstStyle>
          <a:p>
            <a:pPr>
              <a:defRPr/>
            </a:pPr>
            <a:fld id="{45CE2E2B-C2A3-4AF5-8809-76EBF5E98956}" type="slidenum">
              <a:rPr lang="en-US"/>
              <a:pPr>
                <a:defRPr/>
              </a:pPr>
              <a:t>‹#›</a:t>
            </a:fld>
            <a:endParaRPr lang="en-US"/>
          </a:p>
        </p:txBody>
      </p:sp>
    </p:spTree>
    <p:extLst>
      <p:ext uri="{BB962C8B-B14F-4D97-AF65-F5344CB8AC3E}">
        <p14:creationId xmlns:p14="http://schemas.microsoft.com/office/powerpoint/2010/main" val="35668335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atin typeface="Arial" pitchFamily="34" charset="0"/>
                <a:ea typeface="+mn-ea"/>
                <a:cs typeface="Arial" pitchFamily="34" charset="0"/>
              </a:defRPr>
            </a:lvl1pPr>
          </a:lstStyle>
          <a:p>
            <a:pPr>
              <a:defRPr/>
            </a:pPr>
            <a:endParaRPr lang="he-IL"/>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atin typeface="Arial" pitchFamily="34" charset="0"/>
                <a:ea typeface="+mn-ea"/>
                <a:cs typeface="Arial" pitchFamily="34" charset="0"/>
              </a:defRPr>
            </a:lvl1pPr>
          </a:lstStyle>
          <a:p>
            <a:pPr>
              <a:defRPr/>
            </a:pPr>
            <a:endParaRPr lang="he-IL"/>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he-IL"/>
              <a:t>לחץ כדי לערוך סגנונות טקסט של תבנית בסיס</a:t>
            </a:r>
            <a:endParaRPr lang="en-US"/>
          </a:p>
          <a:p>
            <a:pPr lvl="1"/>
            <a:r>
              <a:rPr lang="he-IL"/>
              <a:t>רמה שנייה</a:t>
            </a:r>
            <a:endParaRPr lang="en-US"/>
          </a:p>
          <a:p>
            <a:pPr lvl="2"/>
            <a:r>
              <a:rPr lang="he-IL"/>
              <a:t>רמה שלישית</a:t>
            </a:r>
            <a:endParaRPr lang="en-US"/>
          </a:p>
          <a:p>
            <a:pPr lvl="3"/>
            <a:r>
              <a:rPr lang="he-IL"/>
              <a:t>רמה רביעית</a:t>
            </a:r>
            <a:endParaRPr lang="en-US"/>
          </a:p>
          <a:p>
            <a:pPr lvl="4"/>
            <a:r>
              <a:rPr lang="he-IL"/>
              <a:t>רמה חמישית</a:t>
            </a:r>
            <a:endParaRPr lang="en-US"/>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atin typeface="Arial" pitchFamily="34" charset="0"/>
                <a:ea typeface="+mn-ea"/>
                <a:cs typeface="Arial" pitchFamily="34" charset="0"/>
              </a:defRPr>
            </a:lvl1pPr>
          </a:lstStyle>
          <a:p>
            <a:pPr>
              <a:defRPr/>
            </a:pPr>
            <a:endParaRPr lang="he-IL"/>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atin typeface="Arial" pitchFamily="84" charset="0"/>
                <a:ea typeface="Arial" pitchFamily="84" charset="0"/>
                <a:cs typeface="Arial" pitchFamily="84" charset="0"/>
              </a:defRPr>
            </a:lvl1pPr>
          </a:lstStyle>
          <a:p>
            <a:pPr>
              <a:defRPr/>
            </a:pPr>
            <a:fld id="{8BE16777-F66F-4713-831B-8B4D4557FB50}" type="slidenum">
              <a:rPr lang="en-US"/>
              <a:pPr>
                <a:defRPr/>
              </a:pPr>
              <a:t>‹#›</a:t>
            </a:fld>
            <a:endParaRPr lang="en-US"/>
          </a:p>
        </p:txBody>
      </p:sp>
    </p:spTree>
    <p:extLst>
      <p:ext uri="{BB962C8B-B14F-4D97-AF65-F5344CB8AC3E}">
        <p14:creationId xmlns:p14="http://schemas.microsoft.com/office/powerpoint/2010/main" val="35282894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Lucida Grande" pitchFamily="84" charset="0"/>
        <a:cs typeface="Lucida Grande" pitchFamily="84" charset="0"/>
      </a:defRPr>
    </a:lvl1pPr>
    <a:lvl2pPr marL="457200" algn="l" rtl="0" eaLnBrk="0" fontAlgn="base" hangingPunct="0">
      <a:spcBef>
        <a:spcPct val="30000"/>
      </a:spcBef>
      <a:spcAft>
        <a:spcPct val="0"/>
      </a:spcAft>
      <a:defRPr sz="1200" kern="1200">
        <a:solidFill>
          <a:schemeClr val="tx1"/>
        </a:solidFill>
        <a:latin typeface="Arial" charset="0"/>
        <a:ea typeface="Lucida Grande" pitchFamily="84" charset="0"/>
        <a:cs typeface="Lucida Grande" pitchFamily="84" charset="0"/>
      </a:defRPr>
    </a:lvl2pPr>
    <a:lvl3pPr marL="914400" algn="l" rtl="0" eaLnBrk="0" fontAlgn="base" hangingPunct="0">
      <a:spcBef>
        <a:spcPct val="30000"/>
      </a:spcBef>
      <a:spcAft>
        <a:spcPct val="0"/>
      </a:spcAft>
      <a:defRPr sz="1200" kern="1200">
        <a:solidFill>
          <a:schemeClr val="tx1"/>
        </a:solidFill>
        <a:latin typeface="Arial" charset="0"/>
        <a:ea typeface="Lucida Grande" pitchFamily="84" charset="0"/>
        <a:cs typeface="Lucida Grande" pitchFamily="84" charset="0"/>
      </a:defRPr>
    </a:lvl3pPr>
    <a:lvl4pPr marL="1371600" algn="l" rtl="0" eaLnBrk="0" fontAlgn="base" hangingPunct="0">
      <a:spcBef>
        <a:spcPct val="30000"/>
      </a:spcBef>
      <a:spcAft>
        <a:spcPct val="0"/>
      </a:spcAft>
      <a:defRPr sz="1200" kern="1200">
        <a:solidFill>
          <a:schemeClr val="tx1"/>
        </a:solidFill>
        <a:latin typeface="Arial" charset="0"/>
        <a:ea typeface="Lucida Grande" pitchFamily="84" charset="0"/>
        <a:cs typeface="Lucida Grande" pitchFamily="84" charset="0"/>
      </a:defRPr>
    </a:lvl4pPr>
    <a:lvl5pPr marL="1828800" algn="l" rtl="0" eaLnBrk="0" fontAlgn="base" hangingPunct="0">
      <a:spcBef>
        <a:spcPct val="30000"/>
      </a:spcBef>
      <a:spcAft>
        <a:spcPct val="0"/>
      </a:spcAft>
      <a:defRPr sz="1200" kern="1200">
        <a:solidFill>
          <a:schemeClr val="tx1"/>
        </a:solidFill>
        <a:latin typeface="Arial" charset="0"/>
        <a:ea typeface="Lucida Grande" pitchFamily="84" charset="0"/>
        <a:cs typeface="Lucida Grande" pitchFamily="8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092CC0EB-B529-4C0B-8638-9F7EFEF9D01B}" type="slidenum">
              <a:rPr lang="he-IL" smtClean="0">
                <a:latin typeface="Times New Roman" pitchFamily="18" charset="0"/>
                <a:cs typeface="Times New Roman" pitchFamily="18" charset="0"/>
              </a:rPr>
              <a:pPr/>
              <a:t>1</a:t>
            </a:fld>
            <a:endParaRPr lang="en-US" smtClean="0">
              <a:latin typeface="Times New Roman" pitchFamily="18" charset="0"/>
              <a:cs typeface="Times New Roman" pitchFamily="18" charset="0"/>
            </a:endParaRPr>
          </a:p>
        </p:txBody>
      </p:sp>
      <p:sp>
        <p:nvSpPr>
          <p:cNvPr id="46083" name="Shape 4"/>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r" rtl="1"/>
            <a:fld id="{2DF00A0A-64C9-4488-BB0C-779F11132ED7}" type="slidenum">
              <a:rPr lang="he-IL" sz="1200">
                <a:latin typeface="Times New Roman" pitchFamily="18" charset="0"/>
                <a:cs typeface="Times New Roman" pitchFamily="18" charset="0"/>
              </a:rPr>
              <a:pPr algn="r" rtl="1"/>
              <a:t>1</a:t>
            </a:fld>
            <a:endParaRPr lang="en-US" sz="1200">
              <a:latin typeface="Times New Roman" pitchFamily="18" charset="0"/>
              <a:cs typeface="Times New Roman" pitchFamily="18" charset="0"/>
            </a:endParaRPr>
          </a:p>
        </p:txBody>
      </p:sp>
      <p:sp>
        <p:nvSpPr>
          <p:cNvPr id="46084" name="Rectangle 36865"/>
          <p:cNvSpPr>
            <a:spLocks noGrp="1" noRot="1" noChangeAspect="1" noChangeArrowheads="1" noTextEdit="1"/>
          </p:cNvSpPr>
          <p:nvPr>
            <p:ph type="sldImg"/>
          </p:nvPr>
        </p:nvSpPr>
        <p:spPr>
          <a:ln cap="flat" algn="ctr">
            <a:headEnd type="none" w="med" len="med"/>
            <a:tailEnd type="none" w="med" len="med"/>
          </a:ln>
        </p:spPr>
      </p:sp>
      <p:sp>
        <p:nvSpPr>
          <p:cNvPr id="46085" name="Rectangle 36866"/>
          <p:cNvSpPr>
            <a:spLocks noGrp="1" noChangeArrowheads="1"/>
          </p:cNvSpPr>
          <p:nvPr>
            <p:ph type="body" idx="1"/>
          </p:nvPr>
        </p:nvSpPr>
        <p:spPr>
          <a:noFill/>
        </p:spPr>
        <p:txBody>
          <a:bodyPr/>
          <a:lstStyle/>
          <a:p>
            <a:pPr marL="228600" indent="-228600" algn="l" rtl="0" eaLnBrk="1" hangingPunct="1"/>
            <a:r>
              <a:rPr lang="en-US" smtClean="0"/>
              <a:t>This are conventional UV systems, in all cases the lamps are inside the water.</a:t>
            </a:r>
          </a:p>
          <a:p>
            <a:pPr marL="228600" indent="-228600" algn="l" rtl="0" eaLnBrk="1" hangingPunct="1"/>
            <a:r>
              <a:rPr lang="en-US" smtClean="0"/>
              <a:t>The key issues of such systems are:</a:t>
            </a:r>
          </a:p>
          <a:p>
            <a:pPr marL="228600" indent="-228600" algn="l" rtl="0" eaLnBrk="1" hangingPunct="1">
              <a:buFontTx/>
              <a:buAutoNum type="arabicPeriod"/>
            </a:pPr>
            <a:r>
              <a:rPr lang="en-US" smtClean="0"/>
              <a:t>Reliably</a:t>
            </a:r>
          </a:p>
          <a:p>
            <a:pPr marL="228600" indent="-228600" algn="l" rtl="0" eaLnBrk="1" hangingPunct="1">
              <a:buFontTx/>
              <a:buAutoNum type="arabicPeriod"/>
            </a:pPr>
            <a:r>
              <a:rPr lang="en-US" smtClean="0"/>
              <a:t>Problematic maintenance</a:t>
            </a:r>
          </a:p>
          <a:p>
            <a:pPr marL="228600" indent="-228600" algn="l" rtl="0" eaLnBrk="1" hangingPunct="1">
              <a:buFontTx/>
              <a:buAutoNum type="arabicPeriod"/>
            </a:pPr>
            <a:r>
              <a:rPr lang="en-US" smtClean="0"/>
              <a:t>And almost no monitoring.</a:t>
            </a:r>
          </a:p>
          <a:p>
            <a:pPr marL="228600" indent="-228600" algn="l" rtl="0" eaLnBrk="1" hangingPunct="1"/>
            <a:endParaRPr lang="en-US" smtClean="0"/>
          </a:p>
          <a:p>
            <a:pPr marL="228600" indent="-228600" algn="l" rtl="0" eaLnBrk="1" hangingPunct="1"/>
            <a:r>
              <a:rPr lang="en-US" smtClean="0"/>
              <a:t>I will elaborate on this issues in the next slids </a:t>
            </a:r>
          </a:p>
          <a:p>
            <a:pPr marL="228600" indent="-228600" algn="l" rtl="0" eaLnBrk="1" hangingPunct="1">
              <a:buFontTx/>
              <a:buAutoNum type="arabicPeriod"/>
            </a:pPr>
            <a:endParaRPr lang="en-US" smtClean="0"/>
          </a:p>
          <a:p>
            <a:pPr marL="228600" indent="-228600" algn="l" rtl="0" eaLnBrk="1" hangingPunct="1">
              <a:buFontTx/>
              <a:buAutoNum type="arabicPeriod"/>
            </a:pPr>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729791B3-D1B0-4CB4-9851-39B1AB426070}" type="slidenum">
              <a:rPr lang="he-IL" smtClean="0">
                <a:latin typeface="Times New Roman" pitchFamily="18" charset="0"/>
                <a:cs typeface="Times New Roman" pitchFamily="18" charset="0"/>
              </a:rPr>
              <a:pPr/>
              <a:t>12</a:t>
            </a:fld>
            <a:endParaRPr lang="en-US" smtClean="0">
              <a:latin typeface="Times New Roman" pitchFamily="18" charset="0"/>
              <a:cs typeface="Times New Roman" pitchFamily="18" charset="0"/>
            </a:endParaRPr>
          </a:p>
        </p:txBody>
      </p:sp>
      <p:sp>
        <p:nvSpPr>
          <p:cNvPr id="44035" name="Shape 4"/>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r" rtl="1"/>
            <a:fld id="{3B04564E-055C-482D-8DF8-2A7300072B16}" type="slidenum">
              <a:rPr lang="he-IL" sz="1200">
                <a:latin typeface="Times New Roman" pitchFamily="18" charset="0"/>
                <a:cs typeface="Times New Roman" pitchFamily="18" charset="0"/>
              </a:rPr>
              <a:pPr algn="r" rtl="1"/>
              <a:t>12</a:t>
            </a:fld>
            <a:endParaRPr lang="en-US" sz="1200">
              <a:latin typeface="Times New Roman" pitchFamily="18" charset="0"/>
              <a:cs typeface="Times New Roman" pitchFamily="18" charset="0"/>
            </a:endParaRPr>
          </a:p>
        </p:txBody>
      </p:sp>
      <p:sp>
        <p:nvSpPr>
          <p:cNvPr id="44036" name="Rectangle 36865"/>
          <p:cNvSpPr>
            <a:spLocks noGrp="1" noRot="1" noChangeAspect="1" noChangeArrowheads="1" noTextEdit="1"/>
          </p:cNvSpPr>
          <p:nvPr>
            <p:ph type="sldImg"/>
          </p:nvPr>
        </p:nvSpPr>
        <p:spPr>
          <a:ln cap="flat" algn="ctr">
            <a:headEnd type="none" w="med" len="med"/>
            <a:tailEnd type="none" w="med" len="med"/>
          </a:ln>
        </p:spPr>
      </p:sp>
      <p:sp>
        <p:nvSpPr>
          <p:cNvPr id="44037" name="Rectangle 36866"/>
          <p:cNvSpPr>
            <a:spLocks noGrp="1" noChangeArrowheads="1"/>
          </p:cNvSpPr>
          <p:nvPr>
            <p:ph type="body" idx="1"/>
          </p:nvPr>
        </p:nvSpPr>
        <p:spPr>
          <a:noFill/>
        </p:spPr>
        <p:txBody>
          <a:bodyPr/>
          <a:lstStyle/>
          <a:p>
            <a:pPr marL="228600" indent="-228600" algn="l" rtl="0" eaLnBrk="1" hangingPunct="1">
              <a:buFontTx/>
              <a:buChar char="-"/>
            </a:pPr>
            <a:r>
              <a:rPr lang="en-US" smtClean="0"/>
              <a:t>Lamp fouling due to heat</a:t>
            </a:r>
          </a:p>
          <a:p>
            <a:pPr marL="228600" indent="-228600" algn="l" rtl="0" eaLnBrk="1" hangingPunct="1">
              <a:buFontTx/>
              <a:buChar char="-"/>
            </a:pPr>
            <a:r>
              <a:rPr lang="en-US" smtClean="0"/>
              <a:t>Require fouling treatment such as wipers</a:t>
            </a:r>
          </a:p>
          <a:p>
            <a:pPr marL="228600" indent="-228600" algn="l" rtl="0" eaLnBrk="1" hangingPunct="1">
              <a:buFontTx/>
              <a:buChar char="-"/>
            </a:pPr>
            <a:r>
              <a:rPr lang="en-US" b="1" smtClean="0"/>
              <a:t>When replacing need to unscrew many screws</a:t>
            </a:r>
          </a:p>
          <a:p>
            <a:pPr marL="228600" indent="-228600" algn="l" rtl="0" eaLnBrk="1" hangingPunct="1">
              <a:buFontTx/>
              <a:buChar char="-"/>
            </a:pPr>
            <a:r>
              <a:rPr lang="en-US" b="1" smtClean="0"/>
              <a:t>Quartz sleeve and UV lamp may break – may cause mercury contamination, the broken glass can reach process water.</a:t>
            </a:r>
          </a:p>
          <a:p>
            <a:pPr marL="228600" indent="-228600" algn="l" rtl="0" eaLnBrk="1" hangingPunct="1">
              <a:buFontTx/>
              <a:buChar char="-"/>
            </a:pPr>
            <a:endParaRPr lang="en-US" b="1"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729791B3-D1B0-4CB4-9851-39B1AB426070}" type="slidenum">
              <a:rPr lang="he-IL" smtClean="0">
                <a:latin typeface="Times New Roman" pitchFamily="18" charset="0"/>
                <a:cs typeface="Times New Roman" pitchFamily="18" charset="0"/>
              </a:rPr>
              <a:pPr/>
              <a:t>13</a:t>
            </a:fld>
            <a:endParaRPr lang="en-US" smtClean="0">
              <a:latin typeface="Times New Roman" pitchFamily="18" charset="0"/>
              <a:cs typeface="Times New Roman" pitchFamily="18" charset="0"/>
            </a:endParaRPr>
          </a:p>
        </p:txBody>
      </p:sp>
      <p:sp>
        <p:nvSpPr>
          <p:cNvPr id="44035" name="Shape 4"/>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r" rtl="1"/>
            <a:fld id="{3B04564E-055C-482D-8DF8-2A7300072B16}" type="slidenum">
              <a:rPr lang="he-IL" sz="1200">
                <a:latin typeface="Times New Roman" pitchFamily="18" charset="0"/>
                <a:cs typeface="Times New Roman" pitchFamily="18" charset="0"/>
              </a:rPr>
              <a:pPr algn="r" rtl="1"/>
              <a:t>13</a:t>
            </a:fld>
            <a:endParaRPr lang="en-US" sz="1200">
              <a:latin typeface="Times New Roman" pitchFamily="18" charset="0"/>
              <a:cs typeface="Times New Roman" pitchFamily="18" charset="0"/>
            </a:endParaRPr>
          </a:p>
        </p:txBody>
      </p:sp>
      <p:sp>
        <p:nvSpPr>
          <p:cNvPr id="44036" name="Rectangle 36865"/>
          <p:cNvSpPr>
            <a:spLocks noGrp="1" noRot="1" noChangeAspect="1" noChangeArrowheads="1" noTextEdit="1"/>
          </p:cNvSpPr>
          <p:nvPr>
            <p:ph type="sldImg"/>
          </p:nvPr>
        </p:nvSpPr>
        <p:spPr>
          <a:ln cap="flat" algn="ctr">
            <a:headEnd type="none" w="med" len="med"/>
            <a:tailEnd type="none" w="med" len="med"/>
          </a:ln>
        </p:spPr>
      </p:sp>
      <p:sp>
        <p:nvSpPr>
          <p:cNvPr id="44037" name="Rectangle 36866"/>
          <p:cNvSpPr>
            <a:spLocks noGrp="1" noChangeArrowheads="1"/>
          </p:cNvSpPr>
          <p:nvPr>
            <p:ph type="body" idx="1"/>
          </p:nvPr>
        </p:nvSpPr>
        <p:spPr>
          <a:noFill/>
        </p:spPr>
        <p:txBody>
          <a:bodyPr/>
          <a:lstStyle/>
          <a:p>
            <a:pPr marL="228600" indent="-228600" algn="l" rtl="0" eaLnBrk="1" hangingPunct="1">
              <a:buFontTx/>
              <a:buChar char="-"/>
            </a:pPr>
            <a:r>
              <a:rPr lang="en-US" smtClean="0"/>
              <a:t>Lamp fouling due to heat</a:t>
            </a:r>
          </a:p>
          <a:p>
            <a:pPr marL="228600" indent="-228600" algn="l" rtl="0" eaLnBrk="1" hangingPunct="1">
              <a:buFontTx/>
              <a:buChar char="-"/>
            </a:pPr>
            <a:r>
              <a:rPr lang="en-US" smtClean="0"/>
              <a:t>Require fouling treatment such as wipers</a:t>
            </a:r>
          </a:p>
          <a:p>
            <a:pPr marL="228600" indent="-228600" algn="l" rtl="0" eaLnBrk="1" hangingPunct="1">
              <a:buFontTx/>
              <a:buChar char="-"/>
            </a:pPr>
            <a:r>
              <a:rPr lang="en-US" b="1" smtClean="0"/>
              <a:t>When replacing need to unscrew many screws</a:t>
            </a:r>
          </a:p>
          <a:p>
            <a:pPr marL="228600" indent="-228600" algn="l" rtl="0" eaLnBrk="1" hangingPunct="1">
              <a:buFontTx/>
              <a:buChar char="-"/>
            </a:pPr>
            <a:r>
              <a:rPr lang="en-US" b="1" smtClean="0"/>
              <a:t>Quartz sleeve and UV lamp may break – may cause mercury contamination, the broken glass can reach process water.</a:t>
            </a:r>
          </a:p>
          <a:p>
            <a:pPr marL="228600" indent="-228600" algn="l" rtl="0" eaLnBrk="1" hangingPunct="1">
              <a:buFontTx/>
              <a:buChar char="-"/>
            </a:pPr>
            <a:endParaRPr lang="en-US" b="1"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88E8A862-DA96-4A82-97EE-11119111E0B8}" type="slidenum">
              <a:rPr lang="he-IL" smtClean="0">
                <a:latin typeface="Times New Roman" pitchFamily="18" charset="0"/>
                <a:cs typeface="Times New Roman" pitchFamily="18" charset="0"/>
              </a:rPr>
              <a:pPr/>
              <a:t>14</a:t>
            </a:fld>
            <a:endParaRPr lang="en-US" smtClean="0">
              <a:latin typeface="Times New Roman" pitchFamily="18" charset="0"/>
              <a:cs typeface="Times New Roman" pitchFamily="18" charset="0"/>
            </a:endParaRPr>
          </a:p>
        </p:txBody>
      </p:sp>
      <p:sp>
        <p:nvSpPr>
          <p:cNvPr id="45059" name="Shape 4"/>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r" rtl="1"/>
            <a:fld id="{74BD75A9-B7E9-41BD-A731-39FFF3C246A0}" type="slidenum">
              <a:rPr lang="he-IL" sz="1200">
                <a:latin typeface="Times New Roman" pitchFamily="18" charset="0"/>
                <a:cs typeface="Times New Roman" pitchFamily="18" charset="0"/>
              </a:rPr>
              <a:pPr algn="r" rtl="1"/>
              <a:t>14</a:t>
            </a:fld>
            <a:endParaRPr lang="en-US" sz="1200">
              <a:latin typeface="Times New Roman" pitchFamily="18" charset="0"/>
              <a:cs typeface="Times New Roman" pitchFamily="18" charset="0"/>
            </a:endParaRPr>
          </a:p>
        </p:txBody>
      </p:sp>
      <p:sp>
        <p:nvSpPr>
          <p:cNvPr id="45060" name="Rectangle 36865"/>
          <p:cNvSpPr>
            <a:spLocks noGrp="1" noRot="1" noChangeAspect="1" noChangeArrowheads="1" noTextEdit="1"/>
          </p:cNvSpPr>
          <p:nvPr>
            <p:ph type="sldImg"/>
          </p:nvPr>
        </p:nvSpPr>
        <p:spPr>
          <a:ln cap="flat" algn="ctr">
            <a:headEnd type="none" w="med" len="med"/>
            <a:tailEnd type="none" w="med" len="med"/>
          </a:ln>
        </p:spPr>
      </p:sp>
      <p:sp>
        <p:nvSpPr>
          <p:cNvPr id="45061" name="Rectangle 36866"/>
          <p:cNvSpPr>
            <a:spLocks noGrp="1" noChangeArrowheads="1"/>
          </p:cNvSpPr>
          <p:nvPr>
            <p:ph type="body" idx="1"/>
          </p:nvPr>
        </p:nvSpPr>
        <p:spPr>
          <a:noFill/>
        </p:spPr>
        <p:txBody>
          <a:bodyPr/>
          <a:lstStyle/>
          <a:p>
            <a:pPr marL="228600" indent="-228600" algn="l" rtl="0" eaLnBrk="1" hangingPunct="1">
              <a:buFontTx/>
              <a:buChar char="-"/>
            </a:pPr>
            <a:r>
              <a:rPr lang="en-US" smtClean="0"/>
              <a:t>Lamp fouling due to heat</a:t>
            </a:r>
          </a:p>
          <a:p>
            <a:pPr marL="228600" indent="-228600" algn="l" rtl="0" eaLnBrk="1" hangingPunct="1">
              <a:buFontTx/>
              <a:buChar char="-"/>
            </a:pPr>
            <a:r>
              <a:rPr lang="en-US" smtClean="0"/>
              <a:t>Require fouling treatment such as wipers</a:t>
            </a:r>
          </a:p>
          <a:p>
            <a:pPr marL="228600" indent="-228600" algn="l" rtl="0" eaLnBrk="1" hangingPunct="1">
              <a:buFontTx/>
              <a:buChar char="-"/>
            </a:pPr>
            <a:r>
              <a:rPr lang="en-US" smtClean="0"/>
              <a:t>When replacing need to unscrew many screws</a:t>
            </a:r>
          </a:p>
          <a:p>
            <a:pPr marL="228600" indent="-228600" algn="l" rtl="0" eaLnBrk="1" hangingPunct="1">
              <a:buFontTx/>
              <a:buChar char="-"/>
            </a:pPr>
            <a:r>
              <a:rPr lang="en-US" smtClean="0"/>
              <a:t>Quartz sleeve (about 11-15 mm appose to our HOD window 50mm) and UV lamp may break – may cause mercury contamination, the broken glass can reach process water.</a:t>
            </a:r>
          </a:p>
          <a:p>
            <a:pPr marL="228600" indent="-228600" algn="l" rtl="0" eaLnBrk="1" hangingPunct="1">
              <a:buFontTx/>
              <a:buChar char="-"/>
            </a:pPr>
            <a:r>
              <a:rPr lang="en-US" smtClean="0"/>
              <a:t>One sensor that measure UV light through the water : can’t determine: lamp aging , which lamp , fouling , lower water quality -</a:t>
            </a:r>
            <a:r>
              <a:rPr lang="en-US" smtClean="0">
                <a:sym typeface="Wingdings" pitchFamily="2" charset="2"/>
              </a:rPr>
              <a:t> need to un screw all the lamp in risk of breaking them and the quartz sleeve check and clean then screw back.</a:t>
            </a:r>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092CC0EB-B529-4C0B-8638-9F7EFEF9D01B}" type="slidenum">
              <a:rPr lang="he-IL" smtClean="0">
                <a:latin typeface="Times New Roman" pitchFamily="18" charset="0"/>
                <a:cs typeface="Times New Roman" pitchFamily="18" charset="0"/>
              </a:rPr>
              <a:pPr/>
              <a:t>15</a:t>
            </a:fld>
            <a:endParaRPr lang="en-US" smtClean="0">
              <a:latin typeface="Times New Roman" pitchFamily="18" charset="0"/>
              <a:cs typeface="Times New Roman" pitchFamily="18" charset="0"/>
            </a:endParaRPr>
          </a:p>
        </p:txBody>
      </p:sp>
      <p:sp>
        <p:nvSpPr>
          <p:cNvPr id="46083" name="Shape 4"/>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r" rtl="1"/>
            <a:fld id="{2DF00A0A-64C9-4488-BB0C-779F11132ED7}" type="slidenum">
              <a:rPr lang="he-IL" sz="1200">
                <a:latin typeface="Times New Roman" pitchFamily="18" charset="0"/>
                <a:cs typeface="Times New Roman" pitchFamily="18" charset="0"/>
              </a:rPr>
              <a:pPr algn="r" rtl="1"/>
              <a:t>15</a:t>
            </a:fld>
            <a:endParaRPr lang="en-US" sz="1200">
              <a:latin typeface="Times New Roman" pitchFamily="18" charset="0"/>
              <a:cs typeface="Times New Roman" pitchFamily="18" charset="0"/>
            </a:endParaRPr>
          </a:p>
        </p:txBody>
      </p:sp>
      <p:sp>
        <p:nvSpPr>
          <p:cNvPr id="46084" name="Rectangle 36865"/>
          <p:cNvSpPr>
            <a:spLocks noGrp="1" noRot="1" noChangeAspect="1" noChangeArrowheads="1" noTextEdit="1"/>
          </p:cNvSpPr>
          <p:nvPr>
            <p:ph type="sldImg"/>
          </p:nvPr>
        </p:nvSpPr>
        <p:spPr>
          <a:ln cap="flat" algn="ctr">
            <a:headEnd type="none" w="med" len="med"/>
            <a:tailEnd type="none" w="med" len="med"/>
          </a:ln>
        </p:spPr>
      </p:sp>
      <p:sp>
        <p:nvSpPr>
          <p:cNvPr id="46085" name="Rectangle 36866"/>
          <p:cNvSpPr>
            <a:spLocks noGrp="1" noChangeArrowheads="1"/>
          </p:cNvSpPr>
          <p:nvPr>
            <p:ph type="body" idx="1"/>
          </p:nvPr>
        </p:nvSpPr>
        <p:spPr>
          <a:noFill/>
        </p:spPr>
        <p:txBody>
          <a:bodyPr/>
          <a:lstStyle/>
          <a:p>
            <a:pPr marL="228600" indent="-228600" algn="l" rtl="0" eaLnBrk="1" hangingPunct="1"/>
            <a:r>
              <a:rPr lang="en-US" smtClean="0"/>
              <a:t>This are conventional UV systems, in all cases the lamps are inside the water.</a:t>
            </a:r>
          </a:p>
          <a:p>
            <a:pPr marL="228600" indent="-228600" algn="l" rtl="0" eaLnBrk="1" hangingPunct="1"/>
            <a:r>
              <a:rPr lang="en-US" smtClean="0"/>
              <a:t>The key issues of such systems are:</a:t>
            </a:r>
          </a:p>
          <a:p>
            <a:pPr marL="228600" indent="-228600" algn="l" rtl="0" eaLnBrk="1" hangingPunct="1">
              <a:buFontTx/>
              <a:buAutoNum type="arabicPeriod"/>
            </a:pPr>
            <a:r>
              <a:rPr lang="en-US" smtClean="0"/>
              <a:t>Reliably</a:t>
            </a:r>
          </a:p>
          <a:p>
            <a:pPr marL="228600" indent="-228600" algn="l" rtl="0" eaLnBrk="1" hangingPunct="1">
              <a:buFontTx/>
              <a:buAutoNum type="arabicPeriod"/>
            </a:pPr>
            <a:r>
              <a:rPr lang="en-US" smtClean="0"/>
              <a:t>Problematic maintenance</a:t>
            </a:r>
          </a:p>
          <a:p>
            <a:pPr marL="228600" indent="-228600" algn="l" rtl="0" eaLnBrk="1" hangingPunct="1">
              <a:buFontTx/>
              <a:buAutoNum type="arabicPeriod"/>
            </a:pPr>
            <a:r>
              <a:rPr lang="en-US" smtClean="0"/>
              <a:t>And almost no monitoring.</a:t>
            </a:r>
          </a:p>
          <a:p>
            <a:pPr marL="228600" indent="-228600" algn="l" rtl="0" eaLnBrk="1" hangingPunct="1"/>
            <a:endParaRPr lang="en-US" smtClean="0"/>
          </a:p>
          <a:p>
            <a:pPr marL="228600" indent="-228600" algn="l" rtl="0" eaLnBrk="1" hangingPunct="1"/>
            <a:r>
              <a:rPr lang="en-US" smtClean="0"/>
              <a:t>I will elaborate on this issues in the next slids </a:t>
            </a:r>
          </a:p>
          <a:p>
            <a:pPr marL="228600" indent="-228600" algn="l" rtl="0" eaLnBrk="1" hangingPunct="1">
              <a:buFontTx/>
              <a:buAutoNum type="arabicPeriod"/>
            </a:pPr>
            <a:endParaRPr lang="en-US" smtClean="0"/>
          </a:p>
          <a:p>
            <a:pPr marL="228600" indent="-228600" algn="l" rtl="0" eaLnBrk="1" hangingPunct="1">
              <a:buFontTx/>
              <a:buAutoNum type="arabicPeriod"/>
            </a:pPr>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endParaRPr lang="he-IL" smtClean="0">
              <a:latin typeface="Arial" pitchFamily="34" charset="0"/>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092CC0EB-B529-4C0B-8638-9F7EFEF9D01B}" type="slidenum">
              <a:rPr lang="he-IL" smtClean="0">
                <a:latin typeface="Times New Roman" pitchFamily="18" charset="0"/>
                <a:cs typeface="Times New Roman" pitchFamily="18" charset="0"/>
              </a:rPr>
              <a:pPr/>
              <a:t>17</a:t>
            </a:fld>
            <a:endParaRPr lang="en-US" smtClean="0">
              <a:latin typeface="Times New Roman" pitchFamily="18" charset="0"/>
              <a:cs typeface="Times New Roman" pitchFamily="18" charset="0"/>
            </a:endParaRPr>
          </a:p>
        </p:txBody>
      </p:sp>
      <p:sp>
        <p:nvSpPr>
          <p:cNvPr id="46083" name="Shape 4"/>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r" rtl="1"/>
            <a:fld id="{2DF00A0A-64C9-4488-BB0C-779F11132ED7}" type="slidenum">
              <a:rPr lang="he-IL" sz="1200">
                <a:latin typeface="Times New Roman" pitchFamily="18" charset="0"/>
                <a:cs typeface="Times New Roman" pitchFamily="18" charset="0"/>
              </a:rPr>
              <a:pPr algn="r" rtl="1"/>
              <a:t>17</a:t>
            </a:fld>
            <a:endParaRPr lang="en-US" sz="1200">
              <a:latin typeface="Times New Roman" pitchFamily="18" charset="0"/>
              <a:cs typeface="Times New Roman" pitchFamily="18" charset="0"/>
            </a:endParaRPr>
          </a:p>
        </p:txBody>
      </p:sp>
      <p:sp>
        <p:nvSpPr>
          <p:cNvPr id="46084" name="Rectangle 36865"/>
          <p:cNvSpPr>
            <a:spLocks noGrp="1" noRot="1" noChangeAspect="1" noChangeArrowheads="1" noTextEdit="1"/>
          </p:cNvSpPr>
          <p:nvPr>
            <p:ph type="sldImg"/>
          </p:nvPr>
        </p:nvSpPr>
        <p:spPr>
          <a:ln cap="flat" algn="ctr">
            <a:headEnd type="none" w="med" len="med"/>
            <a:tailEnd type="none" w="med" len="med"/>
          </a:ln>
        </p:spPr>
      </p:sp>
      <p:sp>
        <p:nvSpPr>
          <p:cNvPr id="46085" name="Rectangle 36866"/>
          <p:cNvSpPr>
            <a:spLocks noGrp="1" noChangeArrowheads="1"/>
          </p:cNvSpPr>
          <p:nvPr>
            <p:ph type="body" idx="1"/>
          </p:nvPr>
        </p:nvSpPr>
        <p:spPr>
          <a:noFill/>
        </p:spPr>
        <p:txBody>
          <a:bodyPr/>
          <a:lstStyle/>
          <a:p>
            <a:pPr marL="228600" indent="-228600" algn="l" rtl="0" eaLnBrk="1" hangingPunct="1"/>
            <a:r>
              <a:rPr lang="en-US" smtClean="0"/>
              <a:t>This are conventional UV systems, in all cases the lamps are inside the water.</a:t>
            </a:r>
          </a:p>
          <a:p>
            <a:pPr marL="228600" indent="-228600" algn="l" rtl="0" eaLnBrk="1" hangingPunct="1"/>
            <a:r>
              <a:rPr lang="en-US" smtClean="0"/>
              <a:t>The key issues of such systems are:</a:t>
            </a:r>
          </a:p>
          <a:p>
            <a:pPr marL="228600" indent="-228600" algn="l" rtl="0" eaLnBrk="1" hangingPunct="1">
              <a:buFontTx/>
              <a:buAutoNum type="arabicPeriod"/>
            </a:pPr>
            <a:r>
              <a:rPr lang="en-US" smtClean="0"/>
              <a:t>Reliably</a:t>
            </a:r>
          </a:p>
          <a:p>
            <a:pPr marL="228600" indent="-228600" algn="l" rtl="0" eaLnBrk="1" hangingPunct="1">
              <a:buFontTx/>
              <a:buAutoNum type="arabicPeriod"/>
            </a:pPr>
            <a:r>
              <a:rPr lang="en-US" smtClean="0"/>
              <a:t>Problematic maintenance</a:t>
            </a:r>
          </a:p>
          <a:p>
            <a:pPr marL="228600" indent="-228600" algn="l" rtl="0" eaLnBrk="1" hangingPunct="1">
              <a:buFontTx/>
              <a:buAutoNum type="arabicPeriod"/>
            </a:pPr>
            <a:r>
              <a:rPr lang="en-US" smtClean="0"/>
              <a:t>And almost no monitoring.</a:t>
            </a:r>
          </a:p>
          <a:p>
            <a:pPr marL="228600" indent="-228600" algn="l" rtl="0" eaLnBrk="1" hangingPunct="1"/>
            <a:endParaRPr lang="en-US" smtClean="0"/>
          </a:p>
          <a:p>
            <a:pPr marL="228600" indent="-228600" algn="l" rtl="0" eaLnBrk="1" hangingPunct="1"/>
            <a:r>
              <a:rPr lang="en-US" smtClean="0"/>
              <a:t>I will elaborate on this issues in the next slids </a:t>
            </a:r>
          </a:p>
          <a:p>
            <a:pPr marL="228600" indent="-228600" algn="l" rtl="0" eaLnBrk="1" hangingPunct="1">
              <a:buFontTx/>
              <a:buAutoNum type="arabicPeriod"/>
            </a:pPr>
            <a:endParaRPr lang="en-US" smtClean="0"/>
          </a:p>
          <a:p>
            <a:pPr marL="228600" indent="-228600" algn="l" rtl="0" eaLnBrk="1" hangingPunct="1">
              <a:buFontTx/>
              <a:buAutoNum type="arabicPeriod"/>
            </a:pPr>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092CC0EB-B529-4C0B-8638-9F7EFEF9D01B}" type="slidenum">
              <a:rPr lang="he-IL" smtClean="0">
                <a:latin typeface="Times New Roman" pitchFamily="18" charset="0"/>
                <a:cs typeface="Times New Roman" pitchFamily="18" charset="0"/>
              </a:rPr>
              <a:pPr/>
              <a:t>18</a:t>
            </a:fld>
            <a:endParaRPr lang="en-US" smtClean="0">
              <a:latin typeface="Times New Roman" pitchFamily="18" charset="0"/>
              <a:cs typeface="Times New Roman" pitchFamily="18" charset="0"/>
            </a:endParaRPr>
          </a:p>
        </p:txBody>
      </p:sp>
      <p:sp>
        <p:nvSpPr>
          <p:cNvPr id="46083" name="Shape 4"/>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r" rtl="1"/>
            <a:fld id="{2DF00A0A-64C9-4488-BB0C-779F11132ED7}" type="slidenum">
              <a:rPr lang="he-IL" sz="1200">
                <a:latin typeface="Times New Roman" pitchFamily="18" charset="0"/>
                <a:cs typeface="Times New Roman" pitchFamily="18" charset="0"/>
              </a:rPr>
              <a:pPr algn="r" rtl="1"/>
              <a:t>18</a:t>
            </a:fld>
            <a:endParaRPr lang="en-US" sz="1200">
              <a:latin typeface="Times New Roman" pitchFamily="18" charset="0"/>
              <a:cs typeface="Times New Roman" pitchFamily="18" charset="0"/>
            </a:endParaRPr>
          </a:p>
        </p:txBody>
      </p:sp>
      <p:sp>
        <p:nvSpPr>
          <p:cNvPr id="46084" name="Rectangle 36865"/>
          <p:cNvSpPr>
            <a:spLocks noGrp="1" noRot="1" noChangeAspect="1" noChangeArrowheads="1" noTextEdit="1"/>
          </p:cNvSpPr>
          <p:nvPr>
            <p:ph type="sldImg"/>
          </p:nvPr>
        </p:nvSpPr>
        <p:spPr>
          <a:ln cap="flat" algn="ctr">
            <a:headEnd type="none" w="med" len="med"/>
            <a:tailEnd type="none" w="med" len="med"/>
          </a:ln>
        </p:spPr>
      </p:sp>
      <p:sp>
        <p:nvSpPr>
          <p:cNvPr id="46085" name="Rectangle 36866"/>
          <p:cNvSpPr>
            <a:spLocks noGrp="1" noChangeArrowheads="1"/>
          </p:cNvSpPr>
          <p:nvPr>
            <p:ph type="body" idx="1"/>
          </p:nvPr>
        </p:nvSpPr>
        <p:spPr>
          <a:noFill/>
        </p:spPr>
        <p:txBody>
          <a:bodyPr/>
          <a:lstStyle/>
          <a:p>
            <a:pPr marL="228600" indent="-228600" algn="l" rtl="0" eaLnBrk="1" hangingPunct="1"/>
            <a:r>
              <a:rPr lang="en-US" smtClean="0"/>
              <a:t>This are conventional UV systems, in all cases the lamps are inside the water.</a:t>
            </a:r>
          </a:p>
          <a:p>
            <a:pPr marL="228600" indent="-228600" algn="l" rtl="0" eaLnBrk="1" hangingPunct="1"/>
            <a:r>
              <a:rPr lang="en-US" smtClean="0"/>
              <a:t>The key issues of such systems are:</a:t>
            </a:r>
          </a:p>
          <a:p>
            <a:pPr marL="228600" indent="-228600" algn="l" rtl="0" eaLnBrk="1" hangingPunct="1">
              <a:buFontTx/>
              <a:buAutoNum type="arabicPeriod"/>
            </a:pPr>
            <a:r>
              <a:rPr lang="en-US" smtClean="0"/>
              <a:t>Reliably</a:t>
            </a:r>
          </a:p>
          <a:p>
            <a:pPr marL="228600" indent="-228600" algn="l" rtl="0" eaLnBrk="1" hangingPunct="1">
              <a:buFontTx/>
              <a:buAutoNum type="arabicPeriod"/>
            </a:pPr>
            <a:r>
              <a:rPr lang="en-US" smtClean="0"/>
              <a:t>Problematic maintenance</a:t>
            </a:r>
          </a:p>
          <a:p>
            <a:pPr marL="228600" indent="-228600" algn="l" rtl="0" eaLnBrk="1" hangingPunct="1">
              <a:buFontTx/>
              <a:buAutoNum type="arabicPeriod"/>
            </a:pPr>
            <a:r>
              <a:rPr lang="en-US" smtClean="0"/>
              <a:t>And almost no monitoring.</a:t>
            </a:r>
          </a:p>
          <a:p>
            <a:pPr marL="228600" indent="-228600" algn="l" rtl="0" eaLnBrk="1" hangingPunct="1"/>
            <a:endParaRPr lang="en-US" smtClean="0"/>
          </a:p>
          <a:p>
            <a:pPr marL="228600" indent="-228600" algn="l" rtl="0" eaLnBrk="1" hangingPunct="1"/>
            <a:r>
              <a:rPr lang="en-US" smtClean="0"/>
              <a:t>I will elaborate on this issues in the next slids </a:t>
            </a:r>
          </a:p>
          <a:p>
            <a:pPr marL="228600" indent="-228600" algn="l" rtl="0" eaLnBrk="1" hangingPunct="1">
              <a:buFontTx/>
              <a:buAutoNum type="arabicPeriod"/>
            </a:pPr>
            <a:endParaRPr lang="en-US" smtClean="0"/>
          </a:p>
          <a:p>
            <a:pPr marL="228600" indent="-228600" algn="l" rtl="0" eaLnBrk="1" hangingPunct="1">
              <a:buFontTx/>
              <a:buAutoNum type="arabicPeriod"/>
            </a:pPr>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85E02853-4D8E-4569-A16F-B733F99165E4}" type="slidenum">
              <a:rPr lang="he-IL" smtClean="0"/>
              <a:pPr eaLnBrk="1" hangingPunct="1"/>
              <a:t>19</a:t>
            </a:fld>
            <a:endParaRPr lang="en-US" smtClean="0"/>
          </a:p>
        </p:txBody>
      </p:sp>
      <p:sp>
        <p:nvSpPr>
          <p:cNvPr id="54275"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952A832-0189-42BA-A862-1AD333346B6C}" type="slidenum">
              <a:rPr lang="he-IL" sz="1200">
                <a:latin typeface="Times New Roman" pitchFamily="18" charset="0"/>
                <a:cs typeface="Times New Roman" pitchFamily="18" charset="0"/>
              </a:rPr>
              <a:pPr eaLnBrk="1" hangingPunct="1"/>
              <a:t>19</a:t>
            </a:fld>
            <a:endParaRPr lang="en-US" sz="1200">
              <a:latin typeface="Times New Roman" pitchFamily="18" charset="0"/>
              <a:cs typeface="Times New Roman" pitchFamily="18" charset="0"/>
            </a:endParaRPr>
          </a:p>
        </p:txBody>
      </p:sp>
      <p:sp>
        <p:nvSpPr>
          <p:cNvPr id="54276" name="Rectangle 2"/>
          <p:cNvSpPr>
            <a:spLocks noGrp="1" noRot="1" noChangeAspect="1" noChangeArrowheads="1" noTextEdit="1"/>
          </p:cNvSpPr>
          <p:nvPr>
            <p:ph type="sldImg"/>
          </p:nvPr>
        </p:nvSpPr>
        <p:spPr>
          <a:ln/>
        </p:spPr>
      </p:sp>
      <p:sp>
        <p:nvSpPr>
          <p:cNvPr id="5427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e-IL"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092CC0EB-B529-4C0B-8638-9F7EFEF9D01B}" type="slidenum">
              <a:rPr lang="he-IL" smtClean="0">
                <a:latin typeface="Times New Roman" pitchFamily="18" charset="0"/>
                <a:cs typeface="Times New Roman" pitchFamily="18" charset="0"/>
              </a:rPr>
              <a:pPr/>
              <a:t>20</a:t>
            </a:fld>
            <a:endParaRPr lang="en-US" smtClean="0">
              <a:latin typeface="Times New Roman" pitchFamily="18" charset="0"/>
              <a:cs typeface="Times New Roman" pitchFamily="18" charset="0"/>
            </a:endParaRPr>
          </a:p>
        </p:txBody>
      </p:sp>
      <p:sp>
        <p:nvSpPr>
          <p:cNvPr id="46083" name="Shape 4"/>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r" rtl="1"/>
            <a:fld id="{2DF00A0A-64C9-4488-BB0C-779F11132ED7}" type="slidenum">
              <a:rPr lang="he-IL" sz="1200">
                <a:latin typeface="Times New Roman" pitchFamily="18" charset="0"/>
                <a:cs typeface="Times New Roman" pitchFamily="18" charset="0"/>
              </a:rPr>
              <a:pPr algn="r" rtl="1"/>
              <a:t>20</a:t>
            </a:fld>
            <a:endParaRPr lang="en-US" sz="1200">
              <a:latin typeface="Times New Roman" pitchFamily="18" charset="0"/>
              <a:cs typeface="Times New Roman" pitchFamily="18" charset="0"/>
            </a:endParaRPr>
          </a:p>
        </p:txBody>
      </p:sp>
      <p:sp>
        <p:nvSpPr>
          <p:cNvPr id="46084" name="Rectangle 36865"/>
          <p:cNvSpPr>
            <a:spLocks noGrp="1" noRot="1" noChangeAspect="1" noChangeArrowheads="1" noTextEdit="1"/>
          </p:cNvSpPr>
          <p:nvPr>
            <p:ph type="sldImg"/>
          </p:nvPr>
        </p:nvSpPr>
        <p:spPr>
          <a:ln cap="flat" algn="ctr">
            <a:headEnd type="none" w="med" len="med"/>
            <a:tailEnd type="none" w="med" len="med"/>
          </a:ln>
        </p:spPr>
      </p:sp>
      <p:sp>
        <p:nvSpPr>
          <p:cNvPr id="46085" name="Rectangle 36866"/>
          <p:cNvSpPr>
            <a:spLocks noGrp="1" noChangeArrowheads="1"/>
          </p:cNvSpPr>
          <p:nvPr>
            <p:ph type="body" idx="1"/>
          </p:nvPr>
        </p:nvSpPr>
        <p:spPr>
          <a:noFill/>
        </p:spPr>
        <p:txBody>
          <a:bodyPr/>
          <a:lstStyle/>
          <a:p>
            <a:pPr marL="228600" indent="-228600" algn="l" rtl="0" eaLnBrk="1" hangingPunct="1"/>
            <a:r>
              <a:rPr lang="en-US" smtClean="0"/>
              <a:t>This are conventional UV systems, in all cases the lamps are inside the water.</a:t>
            </a:r>
          </a:p>
          <a:p>
            <a:pPr marL="228600" indent="-228600" algn="l" rtl="0" eaLnBrk="1" hangingPunct="1"/>
            <a:r>
              <a:rPr lang="en-US" smtClean="0"/>
              <a:t>The key issues of such systems are:</a:t>
            </a:r>
          </a:p>
          <a:p>
            <a:pPr marL="228600" indent="-228600" algn="l" rtl="0" eaLnBrk="1" hangingPunct="1">
              <a:buFontTx/>
              <a:buAutoNum type="arabicPeriod"/>
            </a:pPr>
            <a:r>
              <a:rPr lang="en-US" smtClean="0"/>
              <a:t>Reliably</a:t>
            </a:r>
          </a:p>
          <a:p>
            <a:pPr marL="228600" indent="-228600" algn="l" rtl="0" eaLnBrk="1" hangingPunct="1">
              <a:buFontTx/>
              <a:buAutoNum type="arabicPeriod"/>
            </a:pPr>
            <a:r>
              <a:rPr lang="en-US" smtClean="0"/>
              <a:t>Problematic maintenance</a:t>
            </a:r>
          </a:p>
          <a:p>
            <a:pPr marL="228600" indent="-228600" algn="l" rtl="0" eaLnBrk="1" hangingPunct="1">
              <a:buFontTx/>
              <a:buAutoNum type="arabicPeriod"/>
            </a:pPr>
            <a:r>
              <a:rPr lang="en-US" smtClean="0"/>
              <a:t>And almost no monitoring.</a:t>
            </a:r>
          </a:p>
          <a:p>
            <a:pPr marL="228600" indent="-228600" algn="l" rtl="0" eaLnBrk="1" hangingPunct="1"/>
            <a:endParaRPr lang="en-US" smtClean="0"/>
          </a:p>
          <a:p>
            <a:pPr marL="228600" indent="-228600" algn="l" rtl="0" eaLnBrk="1" hangingPunct="1"/>
            <a:r>
              <a:rPr lang="en-US" smtClean="0"/>
              <a:t>I will elaborate on this issues in the next slids </a:t>
            </a:r>
          </a:p>
          <a:p>
            <a:pPr marL="228600" indent="-228600" algn="l" rtl="0" eaLnBrk="1" hangingPunct="1">
              <a:buFontTx/>
              <a:buAutoNum type="arabicPeriod"/>
            </a:pPr>
            <a:endParaRPr lang="en-US" smtClean="0"/>
          </a:p>
          <a:p>
            <a:pPr marL="228600" indent="-228600" algn="l" rtl="0" eaLnBrk="1" hangingPunct="1">
              <a:buFontTx/>
              <a:buAutoNum type="arabicPeriod"/>
            </a:pPr>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092CC0EB-B529-4C0B-8638-9F7EFEF9D01B}" type="slidenum">
              <a:rPr lang="he-IL" smtClean="0">
                <a:latin typeface="Times New Roman" pitchFamily="18" charset="0"/>
                <a:cs typeface="Times New Roman" pitchFamily="18" charset="0"/>
              </a:rPr>
              <a:pPr/>
              <a:t>21</a:t>
            </a:fld>
            <a:endParaRPr lang="en-US" smtClean="0">
              <a:latin typeface="Times New Roman" pitchFamily="18" charset="0"/>
              <a:cs typeface="Times New Roman" pitchFamily="18" charset="0"/>
            </a:endParaRPr>
          </a:p>
        </p:txBody>
      </p:sp>
      <p:sp>
        <p:nvSpPr>
          <p:cNvPr id="46083" name="Shape 4"/>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r" rtl="1"/>
            <a:fld id="{2DF00A0A-64C9-4488-BB0C-779F11132ED7}" type="slidenum">
              <a:rPr lang="he-IL" sz="1200">
                <a:latin typeface="Times New Roman" pitchFamily="18" charset="0"/>
                <a:cs typeface="Times New Roman" pitchFamily="18" charset="0"/>
              </a:rPr>
              <a:pPr algn="r" rtl="1"/>
              <a:t>21</a:t>
            </a:fld>
            <a:endParaRPr lang="en-US" sz="1200">
              <a:latin typeface="Times New Roman" pitchFamily="18" charset="0"/>
              <a:cs typeface="Times New Roman" pitchFamily="18" charset="0"/>
            </a:endParaRPr>
          </a:p>
        </p:txBody>
      </p:sp>
      <p:sp>
        <p:nvSpPr>
          <p:cNvPr id="46084" name="Rectangle 36865"/>
          <p:cNvSpPr>
            <a:spLocks noGrp="1" noRot="1" noChangeAspect="1" noChangeArrowheads="1" noTextEdit="1"/>
          </p:cNvSpPr>
          <p:nvPr>
            <p:ph type="sldImg"/>
          </p:nvPr>
        </p:nvSpPr>
        <p:spPr>
          <a:ln cap="flat" algn="ctr">
            <a:headEnd type="none" w="med" len="med"/>
            <a:tailEnd type="none" w="med" len="med"/>
          </a:ln>
        </p:spPr>
      </p:sp>
      <p:sp>
        <p:nvSpPr>
          <p:cNvPr id="46085" name="Rectangle 36866"/>
          <p:cNvSpPr>
            <a:spLocks noGrp="1" noChangeArrowheads="1"/>
          </p:cNvSpPr>
          <p:nvPr>
            <p:ph type="body" idx="1"/>
          </p:nvPr>
        </p:nvSpPr>
        <p:spPr>
          <a:noFill/>
        </p:spPr>
        <p:txBody>
          <a:bodyPr/>
          <a:lstStyle/>
          <a:p>
            <a:pPr marL="228600" indent="-228600" algn="l" rtl="0" eaLnBrk="1" hangingPunct="1"/>
            <a:r>
              <a:rPr lang="en-US" smtClean="0"/>
              <a:t>This are conventional UV systems, in all cases the lamps are inside the water.</a:t>
            </a:r>
          </a:p>
          <a:p>
            <a:pPr marL="228600" indent="-228600" algn="l" rtl="0" eaLnBrk="1" hangingPunct="1"/>
            <a:r>
              <a:rPr lang="en-US" smtClean="0"/>
              <a:t>The key issues of such systems are:</a:t>
            </a:r>
          </a:p>
          <a:p>
            <a:pPr marL="228600" indent="-228600" algn="l" rtl="0" eaLnBrk="1" hangingPunct="1">
              <a:buFontTx/>
              <a:buAutoNum type="arabicPeriod"/>
            </a:pPr>
            <a:r>
              <a:rPr lang="en-US" smtClean="0"/>
              <a:t>Reliably</a:t>
            </a:r>
          </a:p>
          <a:p>
            <a:pPr marL="228600" indent="-228600" algn="l" rtl="0" eaLnBrk="1" hangingPunct="1">
              <a:buFontTx/>
              <a:buAutoNum type="arabicPeriod"/>
            </a:pPr>
            <a:r>
              <a:rPr lang="en-US" smtClean="0"/>
              <a:t>Problematic maintenance</a:t>
            </a:r>
          </a:p>
          <a:p>
            <a:pPr marL="228600" indent="-228600" algn="l" rtl="0" eaLnBrk="1" hangingPunct="1">
              <a:buFontTx/>
              <a:buAutoNum type="arabicPeriod"/>
            </a:pPr>
            <a:r>
              <a:rPr lang="en-US" smtClean="0"/>
              <a:t>And almost no monitoring.</a:t>
            </a:r>
          </a:p>
          <a:p>
            <a:pPr marL="228600" indent="-228600" algn="l" rtl="0" eaLnBrk="1" hangingPunct="1"/>
            <a:endParaRPr lang="en-US" smtClean="0"/>
          </a:p>
          <a:p>
            <a:pPr marL="228600" indent="-228600" algn="l" rtl="0" eaLnBrk="1" hangingPunct="1"/>
            <a:r>
              <a:rPr lang="en-US" smtClean="0"/>
              <a:t>I will elaborate on this issues in the next slids </a:t>
            </a:r>
          </a:p>
          <a:p>
            <a:pPr marL="228600" indent="-228600" algn="l" rtl="0" eaLnBrk="1" hangingPunct="1">
              <a:buFontTx/>
              <a:buAutoNum type="arabicPeriod"/>
            </a:pPr>
            <a:endParaRPr lang="en-US" smtClean="0"/>
          </a:p>
          <a:p>
            <a:pPr marL="228600" indent="-228600" algn="l" rtl="0" eaLnBrk="1" hangingPunct="1">
              <a:buFontTx/>
              <a:buAutoNum type="arabicPeriod"/>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092CC0EB-B529-4C0B-8638-9F7EFEF9D01B}" type="slidenum">
              <a:rPr lang="he-IL" smtClean="0">
                <a:latin typeface="Times New Roman" pitchFamily="18" charset="0"/>
                <a:cs typeface="Times New Roman" pitchFamily="18" charset="0"/>
              </a:rPr>
              <a:pPr/>
              <a:t>2</a:t>
            </a:fld>
            <a:endParaRPr lang="en-US" smtClean="0">
              <a:latin typeface="Times New Roman" pitchFamily="18" charset="0"/>
              <a:cs typeface="Times New Roman" pitchFamily="18" charset="0"/>
            </a:endParaRPr>
          </a:p>
        </p:txBody>
      </p:sp>
      <p:sp>
        <p:nvSpPr>
          <p:cNvPr id="46083" name="Shape 4"/>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r" rtl="1"/>
            <a:fld id="{2DF00A0A-64C9-4488-BB0C-779F11132ED7}" type="slidenum">
              <a:rPr lang="he-IL" sz="1200">
                <a:latin typeface="Times New Roman" pitchFamily="18" charset="0"/>
                <a:cs typeface="Times New Roman" pitchFamily="18" charset="0"/>
              </a:rPr>
              <a:pPr algn="r" rtl="1"/>
              <a:t>2</a:t>
            </a:fld>
            <a:endParaRPr lang="en-US" sz="1200">
              <a:latin typeface="Times New Roman" pitchFamily="18" charset="0"/>
              <a:cs typeface="Times New Roman" pitchFamily="18" charset="0"/>
            </a:endParaRPr>
          </a:p>
        </p:txBody>
      </p:sp>
      <p:sp>
        <p:nvSpPr>
          <p:cNvPr id="46084" name="Rectangle 36865"/>
          <p:cNvSpPr>
            <a:spLocks noGrp="1" noRot="1" noChangeAspect="1" noChangeArrowheads="1" noTextEdit="1"/>
          </p:cNvSpPr>
          <p:nvPr>
            <p:ph type="sldImg"/>
          </p:nvPr>
        </p:nvSpPr>
        <p:spPr>
          <a:ln cap="flat" algn="ctr">
            <a:headEnd type="none" w="med" len="med"/>
            <a:tailEnd type="none" w="med" len="med"/>
          </a:ln>
        </p:spPr>
      </p:sp>
      <p:sp>
        <p:nvSpPr>
          <p:cNvPr id="46085" name="Rectangle 36866"/>
          <p:cNvSpPr>
            <a:spLocks noGrp="1" noChangeArrowheads="1"/>
          </p:cNvSpPr>
          <p:nvPr>
            <p:ph type="body" idx="1"/>
          </p:nvPr>
        </p:nvSpPr>
        <p:spPr>
          <a:noFill/>
        </p:spPr>
        <p:txBody>
          <a:bodyPr/>
          <a:lstStyle/>
          <a:p>
            <a:pPr marL="228600" indent="-228600" algn="l" rtl="0" eaLnBrk="1" hangingPunct="1"/>
            <a:r>
              <a:rPr lang="en-US" smtClean="0"/>
              <a:t>This are conventional UV systems, in all cases the lamps are inside the water.</a:t>
            </a:r>
          </a:p>
          <a:p>
            <a:pPr marL="228600" indent="-228600" algn="l" rtl="0" eaLnBrk="1" hangingPunct="1"/>
            <a:r>
              <a:rPr lang="en-US" smtClean="0"/>
              <a:t>The key issues of such systems are:</a:t>
            </a:r>
          </a:p>
          <a:p>
            <a:pPr marL="228600" indent="-228600" algn="l" rtl="0" eaLnBrk="1" hangingPunct="1">
              <a:buFontTx/>
              <a:buAutoNum type="arabicPeriod"/>
            </a:pPr>
            <a:r>
              <a:rPr lang="en-US" smtClean="0"/>
              <a:t>Reliably</a:t>
            </a:r>
          </a:p>
          <a:p>
            <a:pPr marL="228600" indent="-228600" algn="l" rtl="0" eaLnBrk="1" hangingPunct="1">
              <a:buFontTx/>
              <a:buAutoNum type="arabicPeriod"/>
            </a:pPr>
            <a:r>
              <a:rPr lang="en-US" smtClean="0"/>
              <a:t>Problematic maintenance</a:t>
            </a:r>
          </a:p>
          <a:p>
            <a:pPr marL="228600" indent="-228600" algn="l" rtl="0" eaLnBrk="1" hangingPunct="1">
              <a:buFontTx/>
              <a:buAutoNum type="arabicPeriod"/>
            </a:pPr>
            <a:r>
              <a:rPr lang="en-US" smtClean="0"/>
              <a:t>And almost no monitoring.</a:t>
            </a:r>
          </a:p>
          <a:p>
            <a:pPr marL="228600" indent="-228600" algn="l" rtl="0" eaLnBrk="1" hangingPunct="1"/>
            <a:endParaRPr lang="en-US" smtClean="0"/>
          </a:p>
          <a:p>
            <a:pPr marL="228600" indent="-228600" algn="l" rtl="0" eaLnBrk="1" hangingPunct="1"/>
            <a:r>
              <a:rPr lang="en-US" smtClean="0"/>
              <a:t>I will elaborate on this issues in the next slids </a:t>
            </a:r>
          </a:p>
          <a:p>
            <a:pPr marL="228600" indent="-228600" algn="l" rtl="0" eaLnBrk="1" hangingPunct="1">
              <a:buFontTx/>
              <a:buAutoNum type="arabicPeriod"/>
            </a:pPr>
            <a:endParaRPr lang="en-US" smtClean="0"/>
          </a:p>
          <a:p>
            <a:pPr marL="228600" indent="-228600" algn="l" rtl="0" eaLnBrk="1" hangingPunct="1">
              <a:buFontTx/>
              <a:buAutoNum type="arabicPeriod"/>
            </a:pPr>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092CC0EB-B529-4C0B-8638-9F7EFEF9D01B}" type="slidenum">
              <a:rPr lang="he-IL" smtClean="0">
                <a:latin typeface="Times New Roman" pitchFamily="18" charset="0"/>
                <a:cs typeface="Times New Roman" pitchFamily="18" charset="0"/>
              </a:rPr>
              <a:pPr/>
              <a:t>22</a:t>
            </a:fld>
            <a:endParaRPr lang="en-US" smtClean="0">
              <a:latin typeface="Times New Roman" pitchFamily="18" charset="0"/>
              <a:cs typeface="Times New Roman" pitchFamily="18" charset="0"/>
            </a:endParaRPr>
          </a:p>
        </p:txBody>
      </p:sp>
      <p:sp>
        <p:nvSpPr>
          <p:cNvPr id="46083" name="Shape 4"/>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r" rtl="1"/>
            <a:fld id="{2DF00A0A-64C9-4488-BB0C-779F11132ED7}" type="slidenum">
              <a:rPr lang="he-IL" sz="1200">
                <a:latin typeface="Times New Roman" pitchFamily="18" charset="0"/>
                <a:cs typeface="Times New Roman" pitchFamily="18" charset="0"/>
              </a:rPr>
              <a:pPr algn="r" rtl="1"/>
              <a:t>22</a:t>
            </a:fld>
            <a:endParaRPr lang="en-US" sz="1200">
              <a:latin typeface="Times New Roman" pitchFamily="18" charset="0"/>
              <a:cs typeface="Times New Roman" pitchFamily="18" charset="0"/>
            </a:endParaRPr>
          </a:p>
        </p:txBody>
      </p:sp>
      <p:sp>
        <p:nvSpPr>
          <p:cNvPr id="46084" name="Rectangle 36865"/>
          <p:cNvSpPr>
            <a:spLocks noGrp="1" noRot="1" noChangeAspect="1" noChangeArrowheads="1" noTextEdit="1"/>
          </p:cNvSpPr>
          <p:nvPr>
            <p:ph type="sldImg"/>
          </p:nvPr>
        </p:nvSpPr>
        <p:spPr>
          <a:ln cap="flat" algn="ctr">
            <a:headEnd type="none" w="med" len="med"/>
            <a:tailEnd type="none" w="med" len="med"/>
          </a:ln>
        </p:spPr>
      </p:sp>
      <p:sp>
        <p:nvSpPr>
          <p:cNvPr id="46085" name="Rectangle 36866"/>
          <p:cNvSpPr>
            <a:spLocks noGrp="1" noChangeArrowheads="1"/>
          </p:cNvSpPr>
          <p:nvPr>
            <p:ph type="body" idx="1"/>
          </p:nvPr>
        </p:nvSpPr>
        <p:spPr>
          <a:noFill/>
        </p:spPr>
        <p:txBody>
          <a:bodyPr/>
          <a:lstStyle/>
          <a:p>
            <a:pPr marL="228600" indent="-228600" algn="l" rtl="0" eaLnBrk="1" hangingPunct="1"/>
            <a:r>
              <a:rPr lang="en-US" smtClean="0"/>
              <a:t>This are conventional UV systems, in all cases the lamps are inside the water.</a:t>
            </a:r>
          </a:p>
          <a:p>
            <a:pPr marL="228600" indent="-228600" algn="l" rtl="0" eaLnBrk="1" hangingPunct="1"/>
            <a:r>
              <a:rPr lang="en-US" smtClean="0"/>
              <a:t>The key issues of such systems are:</a:t>
            </a:r>
          </a:p>
          <a:p>
            <a:pPr marL="228600" indent="-228600" algn="l" rtl="0" eaLnBrk="1" hangingPunct="1">
              <a:buFontTx/>
              <a:buAutoNum type="arabicPeriod"/>
            </a:pPr>
            <a:r>
              <a:rPr lang="en-US" smtClean="0"/>
              <a:t>Reliably</a:t>
            </a:r>
          </a:p>
          <a:p>
            <a:pPr marL="228600" indent="-228600" algn="l" rtl="0" eaLnBrk="1" hangingPunct="1">
              <a:buFontTx/>
              <a:buAutoNum type="arabicPeriod"/>
            </a:pPr>
            <a:r>
              <a:rPr lang="en-US" smtClean="0"/>
              <a:t>Problematic maintenance</a:t>
            </a:r>
          </a:p>
          <a:p>
            <a:pPr marL="228600" indent="-228600" algn="l" rtl="0" eaLnBrk="1" hangingPunct="1">
              <a:buFontTx/>
              <a:buAutoNum type="arabicPeriod"/>
            </a:pPr>
            <a:r>
              <a:rPr lang="en-US" smtClean="0"/>
              <a:t>And almost no monitoring.</a:t>
            </a:r>
          </a:p>
          <a:p>
            <a:pPr marL="228600" indent="-228600" algn="l" rtl="0" eaLnBrk="1" hangingPunct="1"/>
            <a:endParaRPr lang="en-US" smtClean="0"/>
          </a:p>
          <a:p>
            <a:pPr marL="228600" indent="-228600" algn="l" rtl="0" eaLnBrk="1" hangingPunct="1"/>
            <a:r>
              <a:rPr lang="en-US" smtClean="0"/>
              <a:t>I will elaborate on this issues in the next slids </a:t>
            </a:r>
          </a:p>
          <a:p>
            <a:pPr marL="228600" indent="-228600" algn="l" rtl="0" eaLnBrk="1" hangingPunct="1">
              <a:buFontTx/>
              <a:buAutoNum type="arabicPeriod"/>
            </a:pPr>
            <a:endParaRPr lang="en-US" smtClean="0"/>
          </a:p>
          <a:p>
            <a:pPr marL="228600" indent="-228600" algn="l" rtl="0" eaLnBrk="1" hangingPunct="1">
              <a:buFontTx/>
              <a:buAutoNum type="arabicPeriod"/>
            </a:pPr>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092CC0EB-B529-4C0B-8638-9F7EFEF9D01B}" type="slidenum">
              <a:rPr lang="he-IL" smtClean="0">
                <a:latin typeface="Times New Roman" pitchFamily="18" charset="0"/>
                <a:cs typeface="Times New Roman" pitchFamily="18" charset="0"/>
              </a:rPr>
              <a:pPr/>
              <a:t>23</a:t>
            </a:fld>
            <a:endParaRPr lang="en-US" smtClean="0">
              <a:latin typeface="Times New Roman" pitchFamily="18" charset="0"/>
              <a:cs typeface="Times New Roman" pitchFamily="18" charset="0"/>
            </a:endParaRPr>
          </a:p>
        </p:txBody>
      </p:sp>
      <p:sp>
        <p:nvSpPr>
          <p:cNvPr id="46083" name="Shape 4"/>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r" rtl="1"/>
            <a:fld id="{2DF00A0A-64C9-4488-BB0C-779F11132ED7}" type="slidenum">
              <a:rPr lang="he-IL" sz="1200">
                <a:latin typeface="Times New Roman" pitchFamily="18" charset="0"/>
                <a:cs typeface="Times New Roman" pitchFamily="18" charset="0"/>
              </a:rPr>
              <a:pPr algn="r" rtl="1"/>
              <a:t>23</a:t>
            </a:fld>
            <a:endParaRPr lang="en-US" sz="1200">
              <a:latin typeface="Times New Roman" pitchFamily="18" charset="0"/>
              <a:cs typeface="Times New Roman" pitchFamily="18" charset="0"/>
            </a:endParaRPr>
          </a:p>
        </p:txBody>
      </p:sp>
      <p:sp>
        <p:nvSpPr>
          <p:cNvPr id="46084" name="Rectangle 36865"/>
          <p:cNvSpPr>
            <a:spLocks noGrp="1" noRot="1" noChangeAspect="1" noChangeArrowheads="1" noTextEdit="1"/>
          </p:cNvSpPr>
          <p:nvPr>
            <p:ph type="sldImg"/>
          </p:nvPr>
        </p:nvSpPr>
        <p:spPr>
          <a:ln cap="flat" algn="ctr">
            <a:headEnd type="none" w="med" len="med"/>
            <a:tailEnd type="none" w="med" len="med"/>
          </a:ln>
        </p:spPr>
      </p:sp>
      <p:sp>
        <p:nvSpPr>
          <p:cNvPr id="46085" name="Rectangle 36866"/>
          <p:cNvSpPr>
            <a:spLocks noGrp="1" noChangeArrowheads="1"/>
          </p:cNvSpPr>
          <p:nvPr>
            <p:ph type="body" idx="1"/>
          </p:nvPr>
        </p:nvSpPr>
        <p:spPr>
          <a:noFill/>
        </p:spPr>
        <p:txBody>
          <a:bodyPr/>
          <a:lstStyle/>
          <a:p>
            <a:pPr marL="228600" indent="-228600" algn="l" rtl="0" eaLnBrk="1" hangingPunct="1"/>
            <a:r>
              <a:rPr lang="en-US" smtClean="0"/>
              <a:t>This are conventional UV systems, in all cases the lamps are inside the water.</a:t>
            </a:r>
          </a:p>
          <a:p>
            <a:pPr marL="228600" indent="-228600" algn="l" rtl="0" eaLnBrk="1" hangingPunct="1"/>
            <a:r>
              <a:rPr lang="en-US" smtClean="0"/>
              <a:t>The key issues of such systems are:</a:t>
            </a:r>
          </a:p>
          <a:p>
            <a:pPr marL="228600" indent="-228600" algn="l" rtl="0" eaLnBrk="1" hangingPunct="1">
              <a:buFontTx/>
              <a:buAutoNum type="arabicPeriod"/>
            </a:pPr>
            <a:r>
              <a:rPr lang="en-US" smtClean="0"/>
              <a:t>Reliably</a:t>
            </a:r>
          </a:p>
          <a:p>
            <a:pPr marL="228600" indent="-228600" algn="l" rtl="0" eaLnBrk="1" hangingPunct="1">
              <a:buFontTx/>
              <a:buAutoNum type="arabicPeriod"/>
            </a:pPr>
            <a:r>
              <a:rPr lang="en-US" smtClean="0"/>
              <a:t>Problematic maintenance</a:t>
            </a:r>
          </a:p>
          <a:p>
            <a:pPr marL="228600" indent="-228600" algn="l" rtl="0" eaLnBrk="1" hangingPunct="1">
              <a:buFontTx/>
              <a:buAutoNum type="arabicPeriod"/>
            </a:pPr>
            <a:r>
              <a:rPr lang="en-US" smtClean="0"/>
              <a:t>And almost no monitoring.</a:t>
            </a:r>
          </a:p>
          <a:p>
            <a:pPr marL="228600" indent="-228600" algn="l" rtl="0" eaLnBrk="1" hangingPunct="1"/>
            <a:endParaRPr lang="en-US" smtClean="0"/>
          </a:p>
          <a:p>
            <a:pPr marL="228600" indent="-228600" algn="l" rtl="0" eaLnBrk="1" hangingPunct="1"/>
            <a:r>
              <a:rPr lang="en-US" smtClean="0"/>
              <a:t>I will elaborate on this issues in the next slids </a:t>
            </a:r>
          </a:p>
          <a:p>
            <a:pPr marL="228600" indent="-228600" algn="l" rtl="0" eaLnBrk="1" hangingPunct="1">
              <a:buFontTx/>
              <a:buAutoNum type="arabicPeriod"/>
            </a:pPr>
            <a:endParaRPr lang="en-US" smtClean="0"/>
          </a:p>
          <a:p>
            <a:pPr marL="228600" indent="-228600" algn="l" rtl="0" eaLnBrk="1" hangingPunct="1">
              <a:buFontTx/>
              <a:buAutoNum type="arabicPeriod"/>
            </a:pPr>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endParaRPr lang="he-IL" smtClean="0">
              <a:latin typeface="Arial" pitchFamily="34" charset="0"/>
              <a:cs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endParaRPr lang="he-IL" smtClean="0">
              <a:latin typeface="Arial" pitchFamily="34" charset="0"/>
              <a:cs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endParaRPr lang="he-IL" smtClean="0">
              <a:latin typeface="Arial" pitchFamily="34" charset="0"/>
              <a:cs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endParaRPr lang="he-IL" smtClean="0">
              <a:latin typeface="Arial" pitchFamily="34" charset="0"/>
              <a:cs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endParaRPr lang="he-IL" smtClean="0">
              <a:latin typeface="Arial" pitchFamily="34" charset="0"/>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endParaRPr lang="he-IL" smtClean="0">
              <a:latin typeface="Arial" pitchFamily="34" charset="0"/>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endParaRPr lang="he-IL" smtClean="0">
              <a:latin typeface="Arial" pitchFamily="34" charset="0"/>
              <a:cs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BBF9116A-D931-4D0E-AEDE-C7406C0AA18C}" type="slidenum">
              <a:rPr lang="he-IL" smtClean="0">
                <a:latin typeface="Times New Roman" pitchFamily="18" charset="0"/>
                <a:cs typeface="Times New Roman" pitchFamily="18" charset="0"/>
              </a:rPr>
              <a:pPr/>
              <a:t>31</a:t>
            </a:fld>
            <a:endParaRPr lang="en-US" smtClean="0">
              <a:latin typeface="Times New Roman" pitchFamily="18" charset="0"/>
              <a:cs typeface="Times New Roman" pitchFamily="18"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algn="l" rtl="0">
              <a:lnSpc>
                <a:spcPct val="85000"/>
              </a:lnSpc>
              <a:spcBef>
                <a:spcPct val="0"/>
              </a:spcBef>
              <a:buClr>
                <a:srgbClr val="7087A0"/>
              </a:buClr>
              <a:buSzPct val="80000"/>
              <a:buFont typeface="Monotype Sorts"/>
              <a:buNone/>
            </a:pPr>
            <a:r>
              <a:rPr lang="en-US" smtClean="0">
                <a:solidFill>
                  <a:srgbClr val="777777"/>
                </a:solidFill>
              </a:rPr>
              <a:t>The HOD has dual sensors: one that measuring UV directly from the lamp and the other that measuring the UV trough the water, that is actually measuring water UVT.</a:t>
            </a:r>
          </a:p>
          <a:p>
            <a:pPr algn="l" rtl="0">
              <a:lnSpc>
                <a:spcPct val="85000"/>
              </a:lnSpc>
              <a:spcBef>
                <a:spcPct val="0"/>
              </a:spcBef>
              <a:buClr>
                <a:srgbClr val="7087A0"/>
              </a:buClr>
              <a:buSzPct val="80000"/>
              <a:buFont typeface="Monotype Sorts"/>
              <a:buNone/>
            </a:pPr>
            <a:r>
              <a:rPr lang="en-US" smtClean="0">
                <a:solidFill>
                  <a:srgbClr val="777777"/>
                </a:solidFill>
              </a:rPr>
              <a:t>By having two sensors we can control the system better since we can determine whether the water has lower UVT and then increase lamp intensity or whether the lamp efficiency  declined.</a:t>
            </a:r>
          </a:p>
          <a:p>
            <a:pPr algn="l" rtl="0">
              <a:lnSpc>
                <a:spcPct val="85000"/>
              </a:lnSpc>
              <a:spcBef>
                <a:spcPct val="0"/>
              </a:spcBef>
              <a:buClr>
                <a:srgbClr val="7087A0"/>
              </a:buClr>
              <a:buSzPct val="80000"/>
              <a:buFont typeface="Monotype Sorts"/>
              <a:buNone/>
            </a:pPr>
            <a:r>
              <a:rPr lang="en-US" smtClean="0">
                <a:solidFill>
                  <a:srgbClr val="777777"/>
                </a:solidFill>
              </a:rPr>
              <a:t>conventional systems has just one sensor that measure UV  light. With one sensor you can’t determine if the UV light decreased because of lower water UVT or lower lamp efficiency.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092CC0EB-B529-4C0B-8638-9F7EFEF9D01B}" type="slidenum">
              <a:rPr lang="he-IL" smtClean="0">
                <a:latin typeface="Times New Roman" pitchFamily="18" charset="0"/>
                <a:cs typeface="Times New Roman" pitchFamily="18" charset="0"/>
              </a:rPr>
              <a:pPr/>
              <a:t>3</a:t>
            </a:fld>
            <a:endParaRPr lang="en-US" smtClean="0">
              <a:latin typeface="Times New Roman" pitchFamily="18" charset="0"/>
              <a:cs typeface="Times New Roman" pitchFamily="18" charset="0"/>
            </a:endParaRPr>
          </a:p>
        </p:txBody>
      </p:sp>
      <p:sp>
        <p:nvSpPr>
          <p:cNvPr id="46083" name="Shape 4"/>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r" rtl="1"/>
            <a:fld id="{2DF00A0A-64C9-4488-BB0C-779F11132ED7}" type="slidenum">
              <a:rPr lang="he-IL" sz="1200">
                <a:latin typeface="Times New Roman" pitchFamily="18" charset="0"/>
                <a:cs typeface="Times New Roman" pitchFamily="18" charset="0"/>
              </a:rPr>
              <a:pPr algn="r" rtl="1"/>
              <a:t>3</a:t>
            </a:fld>
            <a:endParaRPr lang="en-US" sz="1200">
              <a:latin typeface="Times New Roman" pitchFamily="18" charset="0"/>
              <a:cs typeface="Times New Roman" pitchFamily="18" charset="0"/>
            </a:endParaRPr>
          </a:p>
        </p:txBody>
      </p:sp>
      <p:sp>
        <p:nvSpPr>
          <p:cNvPr id="46084" name="Rectangle 36865"/>
          <p:cNvSpPr>
            <a:spLocks noGrp="1" noRot="1" noChangeAspect="1" noChangeArrowheads="1" noTextEdit="1"/>
          </p:cNvSpPr>
          <p:nvPr>
            <p:ph type="sldImg"/>
          </p:nvPr>
        </p:nvSpPr>
        <p:spPr>
          <a:ln cap="flat" algn="ctr">
            <a:headEnd type="none" w="med" len="med"/>
            <a:tailEnd type="none" w="med" len="med"/>
          </a:ln>
        </p:spPr>
      </p:sp>
      <p:sp>
        <p:nvSpPr>
          <p:cNvPr id="46085" name="Rectangle 36866"/>
          <p:cNvSpPr>
            <a:spLocks noGrp="1" noChangeArrowheads="1"/>
          </p:cNvSpPr>
          <p:nvPr>
            <p:ph type="body" idx="1"/>
          </p:nvPr>
        </p:nvSpPr>
        <p:spPr>
          <a:noFill/>
        </p:spPr>
        <p:txBody>
          <a:bodyPr/>
          <a:lstStyle/>
          <a:p>
            <a:pPr marL="228600" indent="-228600" algn="l" rtl="0" eaLnBrk="1" hangingPunct="1"/>
            <a:r>
              <a:rPr lang="en-US" smtClean="0"/>
              <a:t>This are conventional UV systems, in all cases the lamps are inside the water.</a:t>
            </a:r>
          </a:p>
          <a:p>
            <a:pPr marL="228600" indent="-228600" algn="l" rtl="0" eaLnBrk="1" hangingPunct="1"/>
            <a:r>
              <a:rPr lang="en-US" smtClean="0"/>
              <a:t>The key issues of such systems are:</a:t>
            </a:r>
          </a:p>
          <a:p>
            <a:pPr marL="228600" indent="-228600" algn="l" rtl="0" eaLnBrk="1" hangingPunct="1">
              <a:buFontTx/>
              <a:buAutoNum type="arabicPeriod"/>
            </a:pPr>
            <a:r>
              <a:rPr lang="en-US" smtClean="0"/>
              <a:t>Reliably</a:t>
            </a:r>
          </a:p>
          <a:p>
            <a:pPr marL="228600" indent="-228600" algn="l" rtl="0" eaLnBrk="1" hangingPunct="1">
              <a:buFontTx/>
              <a:buAutoNum type="arabicPeriod"/>
            </a:pPr>
            <a:r>
              <a:rPr lang="en-US" smtClean="0"/>
              <a:t>Problematic maintenance</a:t>
            </a:r>
          </a:p>
          <a:p>
            <a:pPr marL="228600" indent="-228600" algn="l" rtl="0" eaLnBrk="1" hangingPunct="1">
              <a:buFontTx/>
              <a:buAutoNum type="arabicPeriod"/>
            </a:pPr>
            <a:r>
              <a:rPr lang="en-US" smtClean="0"/>
              <a:t>And almost no monitoring.</a:t>
            </a:r>
          </a:p>
          <a:p>
            <a:pPr marL="228600" indent="-228600" algn="l" rtl="0" eaLnBrk="1" hangingPunct="1"/>
            <a:endParaRPr lang="en-US" smtClean="0"/>
          </a:p>
          <a:p>
            <a:pPr marL="228600" indent="-228600" algn="l" rtl="0" eaLnBrk="1" hangingPunct="1"/>
            <a:r>
              <a:rPr lang="en-US" smtClean="0"/>
              <a:t>I will elaborate on this issues in the next slids </a:t>
            </a:r>
          </a:p>
          <a:p>
            <a:pPr marL="228600" indent="-228600" algn="l" rtl="0" eaLnBrk="1" hangingPunct="1">
              <a:buFontTx/>
              <a:buAutoNum type="arabicPeriod"/>
            </a:pPr>
            <a:endParaRPr lang="en-US" smtClean="0"/>
          </a:p>
          <a:p>
            <a:pPr marL="228600" indent="-228600" algn="l" rtl="0" eaLnBrk="1" hangingPunct="1">
              <a:buFontTx/>
              <a:buAutoNum type="arabicPeriod"/>
            </a:pPr>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endParaRPr lang="he-IL" smtClean="0">
              <a:latin typeface="Arial" pitchFamily="34" charset="0"/>
              <a:cs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42B631C7-8F12-4715-8714-B7F85B3D1A51}" type="slidenum">
              <a:rPr lang="he-IL" smtClean="0">
                <a:latin typeface="Times New Roman" pitchFamily="18" charset="0"/>
                <a:cs typeface="Times New Roman" pitchFamily="18" charset="0"/>
              </a:rPr>
              <a:pPr/>
              <a:t>33</a:t>
            </a:fld>
            <a:endParaRPr lang="en-US" smtClean="0">
              <a:latin typeface="Times New Roman" pitchFamily="18" charset="0"/>
              <a:cs typeface="Times New Roman" pitchFamily="18"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algn="l" rtl="0"/>
            <a:r>
              <a:rPr lang="en-US" smtClean="0"/>
              <a:t>The second advantage is: simple maintenance.</a:t>
            </a:r>
            <a:endParaRPr lang="en-US" b="1" smtClean="0"/>
          </a:p>
          <a:p>
            <a:pPr algn="l" rtl="0"/>
            <a:r>
              <a:rPr lang="en-US" smtClean="0"/>
              <a:t>The lamp is very easy to remove since: lamp is outside of the water, it is a short lamp and there is no need no shutdown the system since the second lamp can still operate.</a:t>
            </a:r>
          </a:p>
          <a:p>
            <a:pPr algn="l" rtl="0"/>
            <a:r>
              <a:rPr lang="en-US" smtClean="0"/>
              <a:t>On he other hand in the conventional systems the lamp is long and inside the water in order to replace it the system needs to be shutdown and the lamps need to unscrewed and should be taken out very carefully. There is always the risk of lamp and glass brakeage and a mercury contamination </a:t>
            </a:r>
            <a:r>
              <a:rPr lang="en-US" smtClean="0">
                <a:sym typeface="Wingdings" pitchFamily="2" charset="2"/>
              </a:rPr>
              <a:t></a:t>
            </a:r>
            <a:r>
              <a:rPr lang="en-US" smtClean="0"/>
              <a:t> may</a:t>
            </a:r>
            <a:r>
              <a:rPr lang="en-US" smtClean="0">
                <a:sym typeface="Wingdings" pitchFamily="2" charset="2"/>
              </a:rPr>
              <a:t> then risk the process water</a:t>
            </a:r>
            <a:r>
              <a:rPr lang="en-US" smtClean="0"/>
              <a:t> </a:t>
            </a:r>
          </a:p>
          <a:p>
            <a:pPr algn="l" rtl="0"/>
            <a:r>
              <a:rPr lang="en-US" smtClean="0"/>
              <a:t>Another disadvantage is that the heat which the UV lamp induces create favorable conditions to fouling that requires frequent maintenance.</a:t>
            </a:r>
          </a:p>
          <a:p>
            <a:pPr algn="l" rtl="0"/>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endParaRPr lang="he-IL" smtClean="0">
              <a:latin typeface="Arial" pitchFamily="34" charset="0"/>
              <a:cs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endParaRPr lang="he-IL" smtClean="0">
              <a:latin typeface="Arial" pitchFamily="34" charset="0"/>
              <a:cs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endParaRPr lang="he-IL" smtClean="0">
              <a:latin typeface="Arial" pitchFamily="34" charset="0"/>
              <a:cs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092CC0EB-B529-4C0B-8638-9F7EFEF9D01B}" type="slidenum">
              <a:rPr lang="he-IL" smtClean="0">
                <a:latin typeface="Times New Roman" pitchFamily="18" charset="0"/>
                <a:cs typeface="Times New Roman" pitchFamily="18" charset="0"/>
              </a:rPr>
              <a:pPr/>
              <a:t>37</a:t>
            </a:fld>
            <a:endParaRPr lang="en-US" smtClean="0">
              <a:latin typeface="Times New Roman" pitchFamily="18" charset="0"/>
              <a:cs typeface="Times New Roman" pitchFamily="18" charset="0"/>
            </a:endParaRPr>
          </a:p>
        </p:txBody>
      </p:sp>
      <p:sp>
        <p:nvSpPr>
          <p:cNvPr id="46083" name="Shape 4"/>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r" rtl="1"/>
            <a:fld id="{2DF00A0A-64C9-4488-BB0C-779F11132ED7}" type="slidenum">
              <a:rPr lang="he-IL" sz="1200">
                <a:latin typeface="Times New Roman" pitchFamily="18" charset="0"/>
                <a:cs typeface="Times New Roman" pitchFamily="18" charset="0"/>
              </a:rPr>
              <a:pPr algn="r" rtl="1"/>
              <a:t>37</a:t>
            </a:fld>
            <a:endParaRPr lang="en-US" sz="1200">
              <a:latin typeface="Times New Roman" pitchFamily="18" charset="0"/>
              <a:cs typeface="Times New Roman" pitchFamily="18" charset="0"/>
            </a:endParaRPr>
          </a:p>
        </p:txBody>
      </p:sp>
      <p:sp>
        <p:nvSpPr>
          <p:cNvPr id="46084" name="Rectangle 36865"/>
          <p:cNvSpPr>
            <a:spLocks noGrp="1" noRot="1" noChangeAspect="1" noChangeArrowheads="1" noTextEdit="1"/>
          </p:cNvSpPr>
          <p:nvPr>
            <p:ph type="sldImg"/>
          </p:nvPr>
        </p:nvSpPr>
        <p:spPr>
          <a:ln cap="flat" algn="ctr">
            <a:headEnd type="none" w="med" len="med"/>
            <a:tailEnd type="none" w="med" len="med"/>
          </a:ln>
        </p:spPr>
      </p:sp>
      <p:sp>
        <p:nvSpPr>
          <p:cNvPr id="46085" name="Rectangle 36866"/>
          <p:cNvSpPr>
            <a:spLocks noGrp="1" noChangeArrowheads="1"/>
          </p:cNvSpPr>
          <p:nvPr>
            <p:ph type="body" idx="1"/>
          </p:nvPr>
        </p:nvSpPr>
        <p:spPr>
          <a:noFill/>
        </p:spPr>
        <p:txBody>
          <a:bodyPr/>
          <a:lstStyle/>
          <a:p>
            <a:pPr marL="228600" indent="-228600" algn="l" rtl="0" eaLnBrk="1" hangingPunct="1"/>
            <a:r>
              <a:rPr lang="en-US" smtClean="0"/>
              <a:t>This are conventional UV systems, in all cases the lamps are inside the water.</a:t>
            </a:r>
          </a:p>
          <a:p>
            <a:pPr marL="228600" indent="-228600" algn="l" rtl="0" eaLnBrk="1" hangingPunct="1"/>
            <a:r>
              <a:rPr lang="en-US" smtClean="0"/>
              <a:t>The key issues of such systems are:</a:t>
            </a:r>
          </a:p>
          <a:p>
            <a:pPr marL="228600" indent="-228600" algn="l" rtl="0" eaLnBrk="1" hangingPunct="1">
              <a:buFontTx/>
              <a:buAutoNum type="arabicPeriod"/>
            </a:pPr>
            <a:r>
              <a:rPr lang="en-US" smtClean="0"/>
              <a:t>Reliably</a:t>
            </a:r>
          </a:p>
          <a:p>
            <a:pPr marL="228600" indent="-228600" algn="l" rtl="0" eaLnBrk="1" hangingPunct="1">
              <a:buFontTx/>
              <a:buAutoNum type="arabicPeriod"/>
            </a:pPr>
            <a:r>
              <a:rPr lang="en-US" smtClean="0"/>
              <a:t>Problematic maintenance</a:t>
            </a:r>
          </a:p>
          <a:p>
            <a:pPr marL="228600" indent="-228600" algn="l" rtl="0" eaLnBrk="1" hangingPunct="1">
              <a:buFontTx/>
              <a:buAutoNum type="arabicPeriod"/>
            </a:pPr>
            <a:r>
              <a:rPr lang="en-US" smtClean="0"/>
              <a:t>And almost no monitoring.</a:t>
            </a:r>
          </a:p>
          <a:p>
            <a:pPr marL="228600" indent="-228600" algn="l" rtl="0" eaLnBrk="1" hangingPunct="1"/>
            <a:endParaRPr lang="en-US" smtClean="0"/>
          </a:p>
          <a:p>
            <a:pPr marL="228600" indent="-228600" algn="l" rtl="0" eaLnBrk="1" hangingPunct="1"/>
            <a:r>
              <a:rPr lang="en-US" smtClean="0"/>
              <a:t>I will elaborate on this issues in the next slids </a:t>
            </a:r>
          </a:p>
          <a:p>
            <a:pPr marL="228600" indent="-228600" algn="l" rtl="0" eaLnBrk="1" hangingPunct="1">
              <a:buFontTx/>
              <a:buAutoNum type="arabicPeriod"/>
            </a:pPr>
            <a:endParaRPr lang="en-US" smtClean="0"/>
          </a:p>
          <a:p>
            <a:pPr marL="228600" indent="-228600" algn="l" rtl="0" eaLnBrk="1" hangingPunct="1">
              <a:buFontTx/>
              <a:buAutoNum type="arabicPeriod"/>
            </a:pPr>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092CC0EB-B529-4C0B-8638-9F7EFEF9D01B}" type="slidenum">
              <a:rPr lang="he-IL" smtClean="0">
                <a:latin typeface="Times New Roman" pitchFamily="18" charset="0"/>
                <a:cs typeface="Times New Roman" pitchFamily="18" charset="0"/>
              </a:rPr>
              <a:pPr/>
              <a:t>38</a:t>
            </a:fld>
            <a:endParaRPr lang="en-US" smtClean="0">
              <a:latin typeface="Times New Roman" pitchFamily="18" charset="0"/>
              <a:cs typeface="Times New Roman" pitchFamily="18" charset="0"/>
            </a:endParaRPr>
          </a:p>
        </p:txBody>
      </p:sp>
      <p:sp>
        <p:nvSpPr>
          <p:cNvPr id="46083" name="Shape 4"/>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r" rtl="1"/>
            <a:fld id="{2DF00A0A-64C9-4488-BB0C-779F11132ED7}" type="slidenum">
              <a:rPr lang="he-IL" sz="1200">
                <a:latin typeface="Times New Roman" pitchFamily="18" charset="0"/>
                <a:cs typeface="Times New Roman" pitchFamily="18" charset="0"/>
              </a:rPr>
              <a:pPr algn="r" rtl="1"/>
              <a:t>38</a:t>
            </a:fld>
            <a:endParaRPr lang="en-US" sz="1200">
              <a:latin typeface="Times New Roman" pitchFamily="18" charset="0"/>
              <a:cs typeface="Times New Roman" pitchFamily="18" charset="0"/>
            </a:endParaRPr>
          </a:p>
        </p:txBody>
      </p:sp>
      <p:sp>
        <p:nvSpPr>
          <p:cNvPr id="46084" name="Rectangle 36865"/>
          <p:cNvSpPr>
            <a:spLocks noGrp="1" noRot="1" noChangeAspect="1" noChangeArrowheads="1" noTextEdit="1"/>
          </p:cNvSpPr>
          <p:nvPr>
            <p:ph type="sldImg"/>
          </p:nvPr>
        </p:nvSpPr>
        <p:spPr>
          <a:ln cap="flat" algn="ctr">
            <a:headEnd type="none" w="med" len="med"/>
            <a:tailEnd type="none" w="med" len="med"/>
          </a:ln>
        </p:spPr>
      </p:sp>
      <p:sp>
        <p:nvSpPr>
          <p:cNvPr id="46085" name="Rectangle 36866"/>
          <p:cNvSpPr>
            <a:spLocks noGrp="1" noChangeArrowheads="1"/>
          </p:cNvSpPr>
          <p:nvPr>
            <p:ph type="body" idx="1"/>
          </p:nvPr>
        </p:nvSpPr>
        <p:spPr>
          <a:noFill/>
        </p:spPr>
        <p:txBody>
          <a:bodyPr/>
          <a:lstStyle/>
          <a:p>
            <a:pPr marL="228600" indent="-228600" algn="l" rtl="0" eaLnBrk="1" hangingPunct="1"/>
            <a:r>
              <a:rPr lang="en-US" smtClean="0"/>
              <a:t>This are conventional UV systems, in all cases the lamps are inside the water.</a:t>
            </a:r>
          </a:p>
          <a:p>
            <a:pPr marL="228600" indent="-228600" algn="l" rtl="0" eaLnBrk="1" hangingPunct="1"/>
            <a:r>
              <a:rPr lang="en-US" smtClean="0"/>
              <a:t>The key issues of such systems are:</a:t>
            </a:r>
          </a:p>
          <a:p>
            <a:pPr marL="228600" indent="-228600" algn="l" rtl="0" eaLnBrk="1" hangingPunct="1">
              <a:buFontTx/>
              <a:buAutoNum type="arabicPeriod"/>
            </a:pPr>
            <a:r>
              <a:rPr lang="en-US" smtClean="0"/>
              <a:t>Reliably</a:t>
            </a:r>
          </a:p>
          <a:p>
            <a:pPr marL="228600" indent="-228600" algn="l" rtl="0" eaLnBrk="1" hangingPunct="1">
              <a:buFontTx/>
              <a:buAutoNum type="arabicPeriod"/>
            </a:pPr>
            <a:r>
              <a:rPr lang="en-US" smtClean="0"/>
              <a:t>Problematic maintenance</a:t>
            </a:r>
          </a:p>
          <a:p>
            <a:pPr marL="228600" indent="-228600" algn="l" rtl="0" eaLnBrk="1" hangingPunct="1">
              <a:buFontTx/>
              <a:buAutoNum type="arabicPeriod"/>
            </a:pPr>
            <a:r>
              <a:rPr lang="en-US" smtClean="0"/>
              <a:t>And almost no monitoring.</a:t>
            </a:r>
          </a:p>
          <a:p>
            <a:pPr marL="228600" indent="-228600" algn="l" rtl="0" eaLnBrk="1" hangingPunct="1"/>
            <a:endParaRPr lang="en-US" smtClean="0"/>
          </a:p>
          <a:p>
            <a:pPr marL="228600" indent="-228600" algn="l" rtl="0" eaLnBrk="1" hangingPunct="1"/>
            <a:r>
              <a:rPr lang="en-US" smtClean="0"/>
              <a:t>I will elaborate on this issues in the next slids </a:t>
            </a:r>
          </a:p>
          <a:p>
            <a:pPr marL="228600" indent="-228600" algn="l" rtl="0" eaLnBrk="1" hangingPunct="1">
              <a:buFontTx/>
              <a:buAutoNum type="arabicPeriod"/>
            </a:pPr>
            <a:endParaRPr lang="en-US" smtClean="0"/>
          </a:p>
          <a:p>
            <a:pPr marL="228600" indent="-228600" algn="l" rtl="0" eaLnBrk="1" hangingPunct="1">
              <a:buFontTx/>
              <a:buAutoNum type="arabicPeriod"/>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9BAF1A98-146B-41E5-80E2-0B1DD5D912F7}" type="slidenum">
              <a:rPr lang="he-IL" smtClean="0">
                <a:latin typeface="Times New Roman" pitchFamily="18" charset="0"/>
                <a:cs typeface="Times New Roman" pitchFamily="18" charset="0"/>
              </a:rPr>
              <a:pPr/>
              <a:t>4</a:t>
            </a:fld>
            <a:endParaRPr lang="en-US" smtClean="0">
              <a:latin typeface="Times New Roman" pitchFamily="18" charset="0"/>
              <a:cs typeface="Times New Roman" pitchFamily="18" charset="0"/>
            </a:endParaRPr>
          </a:p>
        </p:txBody>
      </p:sp>
      <p:sp>
        <p:nvSpPr>
          <p:cNvPr id="36867"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rtl="1" eaLnBrk="1" hangingPunct="1"/>
            <a:fld id="{CBAD2713-A225-4E4F-BAF0-7CF85F1269D8}" type="slidenum">
              <a:rPr lang="he-IL" sz="1200"/>
              <a:pPr rtl="1" eaLnBrk="1" hangingPunct="1"/>
              <a:t>4</a:t>
            </a:fld>
            <a:endParaRPr lang="en-US" sz="1200"/>
          </a:p>
        </p:txBody>
      </p:sp>
      <p:sp>
        <p:nvSpPr>
          <p:cNvPr id="36868" name="Rectangle 2"/>
          <p:cNvSpPr>
            <a:spLocks noGrp="1" noRot="1" noChangeAspect="1" noChangeArrowheads="1" noTextEdit="1"/>
          </p:cNvSpPr>
          <p:nvPr>
            <p:ph type="sldImg"/>
          </p:nvPr>
        </p:nvSpPr>
        <p:spPr>
          <a:ln/>
        </p:spPr>
      </p:sp>
      <p:sp>
        <p:nvSpPr>
          <p:cNvPr id="36869"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092CC0EB-B529-4C0B-8638-9F7EFEF9D01B}" type="slidenum">
              <a:rPr lang="he-IL" smtClean="0">
                <a:latin typeface="Times New Roman" pitchFamily="18" charset="0"/>
                <a:cs typeface="Times New Roman" pitchFamily="18" charset="0"/>
              </a:rPr>
              <a:pPr/>
              <a:t>5</a:t>
            </a:fld>
            <a:endParaRPr lang="en-US" smtClean="0">
              <a:latin typeface="Times New Roman" pitchFamily="18" charset="0"/>
              <a:cs typeface="Times New Roman" pitchFamily="18" charset="0"/>
            </a:endParaRPr>
          </a:p>
        </p:txBody>
      </p:sp>
      <p:sp>
        <p:nvSpPr>
          <p:cNvPr id="46083" name="Shape 4"/>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r" rtl="1"/>
            <a:fld id="{2DF00A0A-64C9-4488-BB0C-779F11132ED7}" type="slidenum">
              <a:rPr lang="he-IL" sz="1200">
                <a:latin typeface="Times New Roman" pitchFamily="18" charset="0"/>
                <a:cs typeface="Times New Roman" pitchFamily="18" charset="0"/>
              </a:rPr>
              <a:pPr algn="r" rtl="1"/>
              <a:t>5</a:t>
            </a:fld>
            <a:endParaRPr lang="en-US" sz="1200">
              <a:latin typeface="Times New Roman" pitchFamily="18" charset="0"/>
              <a:cs typeface="Times New Roman" pitchFamily="18" charset="0"/>
            </a:endParaRPr>
          </a:p>
        </p:txBody>
      </p:sp>
      <p:sp>
        <p:nvSpPr>
          <p:cNvPr id="46084" name="Rectangle 36865"/>
          <p:cNvSpPr>
            <a:spLocks noGrp="1" noRot="1" noChangeAspect="1" noChangeArrowheads="1" noTextEdit="1"/>
          </p:cNvSpPr>
          <p:nvPr>
            <p:ph type="sldImg"/>
          </p:nvPr>
        </p:nvSpPr>
        <p:spPr>
          <a:ln cap="flat" algn="ctr">
            <a:headEnd type="none" w="med" len="med"/>
            <a:tailEnd type="none" w="med" len="med"/>
          </a:ln>
        </p:spPr>
      </p:sp>
      <p:sp>
        <p:nvSpPr>
          <p:cNvPr id="46085" name="Rectangle 36866"/>
          <p:cNvSpPr>
            <a:spLocks noGrp="1" noChangeArrowheads="1"/>
          </p:cNvSpPr>
          <p:nvPr>
            <p:ph type="body" idx="1"/>
          </p:nvPr>
        </p:nvSpPr>
        <p:spPr>
          <a:noFill/>
        </p:spPr>
        <p:txBody>
          <a:bodyPr/>
          <a:lstStyle/>
          <a:p>
            <a:pPr marL="228600" indent="-228600" algn="l" rtl="0" eaLnBrk="1" hangingPunct="1"/>
            <a:r>
              <a:rPr lang="en-US" smtClean="0"/>
              <a:t>This are conventional UV systems, in all cases the lamps are inside the water.</a:t>
            </a:r>
          </a:p>
          <a:p>
            <a:pPr marL="228600" indent="-228600" algn="l" rtl="0" eaLnBrk="1" hangingPunct="1"/>
            <a:r>
              <a:rPr lang="en-US" smtClean="0"/>
              <a:t>The key issues of such systems are:</a:t>
            </a:r>
          </a:p>
          <a:p>
            <a:pPr marL="228600" indent="-228600" algn="l" rtl="0" eaLnBrk="1" hangingPunct="1">
              <a:buFontTx/>
              <a:buAutoNum type="arabicPeriod"/>
            </a:pPr>
            <a:r>
              <a:rPr lang="en-US" smtClean="0"/>
              <a:t>Reliably</a:t>
            </a:r>
          </a:p>
          <a:p>
            <a:pPr marL="228600" indent="-228600" algn="l" rtl="0" eaLnBrk="1" hangingPunct="1">
              <a:buFontTx/>
              <a:buAutoNum type="arabicPeriod"/>
            </a:pPr>
            <a:r>
              <a:rPr lang="en-US" smtClean="0"/>
              <a:t>Problematic maintenance</a:t>
            </a:r>
          </a:p>
          <a:p>
            <a:pPr marL="228600" indent="-228600" algn="l" rtl="0" eaLnBrk="1" hangingPunct="1">
              <a:buFontTx/>
              <a:buAutoNum type="arabicPeriod"/>
            </a:pPr>
            <a:r>
              <a:rPr lang="en-US" smtClean="0"/>
              <a:t>And almost no monitoring.</a:t>
            </a:r>
          </a:p>
          <a:p>
            <a:pPr marL="228600" indent="-228600" algn="l" rtl="0" eaLnBrk="1" hangingPunct="1"/>
            <a:endParaRPr lang="en-US" smtClean="0"/>
          </a:p>
          <a:p>
            <a:pPr marL="228600" indent="-228600" algn="l" rtl="0" eaLnBrk="1" hangingPunct="1"/>
            <a:r>
              <a:rPr lang="en-US" smtClean="0"/>
              <a:t>I will elaborate on this issues in the next slids </a:t>
            </a:r>
          </a:p>
          <a:p>
            <a:pPr marL="228600" indent="-228600" algn="l" rtl="0" eaLnBrk="1" hangingPunct="1">
              <a:buFontTx/>
              <a:buAutoNum type="arabicPeriod"/>
            </a:pPr>
            <a:endParaRPr lang="en-US" smtClean="0"/>
          </a:p>
          <a:p>
            <a:pPr marL="228600" indent="-228600" algn="l" rtl="0" eaLnBrk="1" hangingPunct="1">
              <a:buFontTx/>
              <a:buAutoNum type="arabicPeriod"/>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875DA9B5-D583-4A90-9809-C95F4EB77CF0}" type="slidenum">
              <a:rPr lang="he-IL" smtClean="0">
                <a:latin typeface="Times New Roman" pitchFamily="18" charset="0"/>
                <a:cs typeface="Times New Roman" pitchFamily="18" charset="0"/>
              </a:rPr>
              <a:pPr/>
              <a:t>8</a:t>
            </a:fld>
            <a:endParaRPr lang="en-US" smtClean="0">
              <a:latin typeface="Times New Roman" pitchFamily="18" charset="0"/>
              <a:cs typeface="Times New Roman" pitchFamily="18" charset="0"/>
            </a:endParaRPr>
          </a:p>
        </p:txBody>
      </p:sp>
      <p:sp>
        <p:nvSpPr>
          <p:cNvPr id="39939" name="Shape 4"/>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r" rtl="1"/>
            <a:fld id="{3C7C9CA9-97A7-4B82-8B1A-6A07DC47BAC3}" type="slidenum">
              <a:rPr lang="he-IL" sz="1200">
                <a:latin typeface="Times New Roman" pitchFamily="18" charset="0"/>
                <a:cs typeface="Times New Roman" pitchFamily="18" charset="0"/>
              </a:rPr>
              <a:pPr algn="r" rtl="1"/>
              <a:t>8</a:t>
            </a:fld>
            <a:endParaRPr lang="en-US" sz="1200">
              <a:latin typeface="Times New Roman" pitchFamily="18" charset="0"/>
              <a:cs typeface="Times New Roman" pitchFamily="18" charset="0"/>
            </a:endParaRPr>
          </a:p>
        </p:txBody>
      </p:sp>
      <p:sp>
        <p:nvSpPr>
          <p:cNvPr id="39940" name="Rectangle 36865"/>
          <p:cNvSpPr>
            <a:spLocks noGrp="1" noRot="1" noChangeAspect="1" noChangeArrowheads="1" noTextEdit="1"/>
          </p:cNvSpPr>
          <p:nvPr>
            <p:ph type="sldImg"/>
          </p:nvPr>
        </p:nvSpPr>
        <p:spPr>
          <a:ln cap="flat" algn="ctr">
            <a:headEnd type="none" w="med" len="med"/>
            <a:tailEnd type="none" w="med" len="med"/>
          </a:ln>
        </p:spPr>
      </p:sp>
      <p:sp>
        <p:nvSpPr>
          <p:cNvPr id="39941" name="Rectangle 36866"/>
          <p:cNvSpPr>
            <a:spLocks noGrp="1" noChangeArrowheads="1"/>
          </p:cNvSpPr>
          <p:nvPr>
            <p:ph type="body" idx="1"/>
          </p:nvPr>
        </p:nvSpPr>
        <p:spPr>
          <a:noFill/>
        </p:spPr>
        <p:txBody>
          <a:bodyPr/>
          <a:lstStyle/>
          <a:p>
            <a:pPr marL="228600" indent="-228600" algn="l" rtl="0" eaLnBrk="1" hangingPunct="1"/>
            <a:r>
              <a:rPr lang="en-US" smtClean="0"/>
              <a:t>This are conventional UV systems, in all cases the lamps are inside the water.</a:t>
            </a:r>
          </a:p>
          <a:p>
            <a:pPr marL="228600" indent="-228600" algn="l" rtl="0" eaLnBrk="1" hangingPunct="1"/>
            <a:r>
              <a:rPr lang="en-US" smtClean="0"/>
              <a:t>The key issues of such systems are:</a:t>
            </a:r>
          </a:p>
          <a:p>
            <a:pPr marL="228600" indent="-228600" algn="l" rtl="0" eaLnBrk="1" hangingPunct="1">
              <a:buFontTx/>
              <a:buAutoNum type="arabicPeriod"/>
            </a:pPr>
            <a:r>
              <a:rPr lang="en-US" smtClean="0"/>
              <a:t>Reliably</a:t>
            </a:r>
          </a:p>
          <a:p>
            <a:pPr marL="228600" indent="-228600" algn="l" rtl="0" eaLnBrk="1" hangingPunct="1">
              <a:buFontTx/>
              <a:buAutoNum type="arabicPeriod"/>
            </a:pPr>
            <a:r>
              <a:rPr lang="en-US" smtClean="0"/>
              <a:t>Problematic maintenance</a:t>
            </a:r>
          </a:p>
          <a:p>
            <a:pPr marL="228600" indent="-228600" algn="l" rtl="0" eaLnBrk="1" hangingPunct="1">
              <a:buFontTx/>
              <a:buAutoNum type="arabicPeriod"/>
            </a:pPr>
            <a:r>
              <a:rPr lang="en-US" smtClean="0"/>
              <a:t>And almost no monitoring.</a:t>
            </a:r>
          </a:p>
          <a:p>
            <a:pPr marL="228600" indent="-228600" algn="l" rtl="0" eaLnBrk="1" hangingPunct="1">
              <a:buFontTx/>
              <a:buAutoNum type="arabicPeriod"/>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092CC0EB-B529-4C0B-8638-9F7EFEF9D01B}" type="slidenum">
              <a:rPr lang="he-IL" smtClean="0">
                <a:latin typeface="Times New Roman" pitchFamily="18" charset="0"/>
                <a:cs typeface="Times New Roman" pitchFamily="18" charset="0"/>
              </a:rPr>
              <a:pPr/>
              <a:t>9</a:t>
            </a:fld>
            <a:endParaRPr lang="en-US" smtClean="0">
              <a:latin typeface="Times New Roman" pitchFamily="18" charset="0"/>
              <a:cs typeface="Times New Roman" pitchFamily="18" charset="0"/>
            </a:endParaRPr>
          </a:p>
        </p:txBody>
      </p:sp>
      <p:sp>
        <p:nvSpPr>
          <p:cNvPr id="46083" name="Shape 4"/>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r" rtl="1"/>
            <a:fld id="{2DF00A0A-64C9-4488-BB0C-779F11132ED7}" type="slidenum">
              <a:rPr lang="he-IL" sz="1200">
                <a:latin typeface="Times New Roman" pitchFamily="18" charset="0"/>
                <a:cs typeface="Times New Roman" pitchFamily="18" charset="0"/>
              </a:rPr>
              <a:pPr algn="r" rtl="1"/>
              <a:t>9</a:t>
            </a:fld>
            <a:endParaRPr lang="en-US" sz="1200">
              <a:latin typeface="Times New Roman" pitchFamily="18" charset="0"/>
              <a:cs typeface="Times New Roman" pitchFamily="18" charset="0"/>
            </a:endParaRPr>
          </a:p>
        </p:txBody>
      </p:sp>
      <p:sp>
        <p:nvSpPr>
          <p:cNvPr id="46084" name="Rectangle 36865"/>
          <p:cNvSpPr>
            <a:spLocks noGrp="1" noRot="1" noChangeAspect="1" noChangeArrowheads="1" noTextEdit="1"/>
          </p:cNvSpPr>
          <p:nvPr>
            <p:ph type="sldImg"/>
          </p:nvPr>
        </p:nvSpPr>
        <p:spPr>
          <a:ln cap="flat" algn="ctr">
            <a:headEnd type="none" w="med" len="med"/>
            <a:tailEnd type="none" w="med" len="med"/>
          </a:ln>
        </p:spPr>
      </p:sp>
      <p:sp>
        <p:nvSpPr>
          <p:cNvPr id="46085" name="Rectangle 36866"/>
          <p:cNvSpPr>
            <a:spLocks noGrp="1" noChangeArrowheads="1"/>
          </p:cNvSpPr>
          <p:nvPr>
            <p:ph type="body" idx="1"/>
          </p:nvPr>
        </p:nvSpPr>
        <p:spPr>
          <a:noFill/>
        </p:spPr>
        <p:txBody>
          <a:bodyPr/>
          <a:lstStyle/>
          <a:p>
            <a:pPr marL="228600" indent="-228600" algn="l" rtl="0" eaLnBrk="1" hangingPunct="1"/>
            <a:r>
              <a:rPr lang="en-US" smtClean="0"/>
              <a:t>This are conventional UV systems, in all cases the lamps are inside the water.</a:t>
            </a:r>
          </a:p>
          <a:p>
            <a:pPr marL="228600" indent="-228600" algn="l" rtl="0" eaLnBrk="1" hangingPunct="1"/>
            <a:r>
              <a:rPr lang="en-US" smtClean="0"/>
              <a:t>The key issues of such systems are:</a:t>
            </a:r>
          </a:p>
          <a:p>
            <a:pPr marL="228600" indent="-228600" algn="l" rtl="0" eaLnBrk="1" hangingPunct="1">
              <a:buFontTx/>
              <a:buAutoNum type="arabicPeriod"/>
            </a:pPr>
            <a:r>
              <a:rPr lang="en-US" smtClean="0"/>
              <a:t>Reliably</a:t>
            </a:r>
          </a:p>
          <a:p>
            <a:pPr marL="228600" indent="-228600" algn="l" rtl="0" eaLnBrk="1" hangingPunct="1">
              <a:buFontTx/>
              <a:buAutoNum type="arabicPeriod"/>
            </a:pPr>
            <a:r>
              <a:rPr lang="en-US" smtClean="0"/>
              <a:t>Problematic maintenance</a:t>
            </a:r>
          </a:p>
          <a:p>
            <a:pPr marL="228600" indent="-228600" algn="l" rtl="0" eaLnBrk="1" hangingPunct="1">
              <a:buFontTx/>
              <a:buAutoNum type="arabicPeriod"/>
            </a:pPr>
            <a:r>
              <a:rPr lang="en-US" smtClean="0"/>
              <a:t>And almost no monitoring.</a:t>
            </a:r>
          </a:p>
          <a:p>
            <a:pPr marL="228600" indent="-228600" algn="l" rtl="0" eaLnBrk="1" hangingPunct="1"/>
            <a:endParaRPr lang="en-US" smtClean="0"/>
          </a:p>
          <a:p>
            <a:pPr marL="228600" indent="-228600" algn="l" rtl="0" eaLnBrk="1" hangingPunct="1"/>
            <a:r>
              <a:rPr lang="en-US" smtClean="0"/>
              <a:t>I will elaborate on this issues in the next slids </a:t>
            </a:r>
          </a:p>
          <a:p>
            <a:pPr marL="228600" indent="-228600" algn="l" rtl="0" eaLnBrk="1" hangingPunct="1">
              <a:buFontTx/>
              <a:buAutoNum type="arabicPeriod"/>
            </a:pPr>
            <a:endParaRPr lang="en-US" smtClean="0"/>
          </a:p>
          <a:p>
            <a:pPr marL="228600" indent="-228600" algn="l" rtl="0" eaLnBrk="1" hangingPunct="1">
              <a:buFontTx/>
              <a:buAutoNum type="arabicPeriod"/>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875DA9B5-D583-4A90-9809-C95F4EB77CF0}" type="slidenum">
              <a:rPr lang="he-IL" smtClean="0">
                <a:latin typeface="Times New Roman" pitchFamily="18" charset="0"/>
                <a:cs typeface="Times New Roman" pitchFamily="18" charset="0"/>
              </a:rPr>
              <a:pPr/>
              <a:t>10</a:t>
            </a:fld>
            <a:endParaRPr lang="en-US" smtClean="0">
              <a:latin typeface="Times New Roman" pitchFamily="18" charset="0"/>
              <a:cs typeface="Times New Roman" pitchFamily="18" charset="0"/>
            </a:endParaRPr>
          </a:p>
        </p:txBody>
      </p:sp>
      <p:sp>
        <p:nvSpPr>
          <p:cNvPr id="39939" name="Shape 4"/>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r" rtl="1"/>
            <a:fld id="{3C7C9CA9-97A7-4B82-8B1A-6A07DC47BAC3}" type="slidenum">
              <a:rPr lang="he-IL" sz="1200">
                <a:latin typeface="Times New Roman" pitchFamily="18" charset="0"/>
                <a:cs typeface="Times New Roman" pitchFamily="18" charset="0"/>
              </a:rPr>
              <a:pPr algn="r" rtl="1"/>
              <a:t>10</a:t>
            </a:fld>
            <a:endParaRPr lang="en-US" sz="1200">
              <a:latin typeface="Times New Roman" pitchFamily="18" charset="0"/>
              <a:cs typeface="Times New Roman" pitchFamily="18" charset="0"/>
            </a:endParaRPr>
          </a:p>
        </p:txBody>
      </p:sp>
      <p:sp>
        <p:nvSpPr>
          <p:cNvPr id="39940" name="Rectangle 36865"/>
          <p:cNvSpPr>
            <a:spLocks noGrp="1" noRot="1" noChangeAspect="1" noChangeArrowheads="1" noTextEdit="1"/>
          </p:cNvSpPr>
          <p:nvPr>
            <p:ph type="sldImg"/>
          </p:nvPr>
        </p:nvSpPr>
        <p:spPr>
          <a:ln cap="flat" algn="ctr">
            <a:headEnd type="none" w="med" len="med"/>
            <a:tailEnd type="none" w="med" len="med"/>
          </a:ln>
        </p:spPr>
      </p:sp>
      <p:sp>
        <p:nvSpPr>
          <p:cNvPr id="39941" name="Rectangle 36866"/>
          <p:cNvSpPr>
            <a:spLocks noGrp="1" noChangeArrowheads="1"/>
          </p:cNvSpPr>
          <p:nvPr>
            <p:ph type="body" idx="1"/>
          </p:nvPr>
        </p:nvSpPr>
        <p:spPr>
          <a:noFill/>
        </p:spPr>
        <p:txBody>
          <a:bodyPr/>
          <a:lstStyle/>
          <a:p>
            <a:pPr marL="228600" indent="-228600" algn="l" rtl="0" eaLnBrk="1" hangingPunct="1"/>
            <a:r>
              <a:rPr lang="en-US" smtClean="0"/>
              <a:t>This are conventional UV systems, in all cases the lamps are inside the water.</a:t>
            </a:r>
          </a:p>
          <a:p>
            <a:pPr marL="228600" indent="-228600" algn="l" rtl="0" eaLnBrk="1" hangingPunct="1"/>
            <a:r>
              <a:rPr lang="en-US" smtClean="0"/>
              <a:t>The key issues of such systems are:</a:t>
            </a:r>
          </a:p>
          <a:p>
            <a:pPr marL="228600" indent="-228600" algn="l" rtl="0" eaLnBrk="1" hangingPunct="1">
              <a:buFontTx/>
              <a:buAutoNum type="arabicPeriod"/>
            </a:pPr>
            <a:r>
              <a:rPr lang="en-US" smtClean="0"/>
              <a:t>Reliably</a:t>
            </a:r>
          </a:p>
          <a:p>
            <a:pPr marL="228600" indent="-228600" algn="l" rtl="0" eaLnBrk="1" hangingPunct="1">
              <a:buFontTx/>
              <a:buAutoNum type="arabicPeriod"/>
            </a:pPr>
            <a:r>
              <a:rPr lang="en-US" smtClean="0"/>
              <a:t>Problematic maintenance</a:t>
            </a:r>
          </a:p>
          <a:p>
            <a:pPr marL="228600" indent="-228600" algn="l" rtl="0" eaLnBrk="1" hangingPunct="1">
              <a:buFontTx/>
              <a:buAutoNum type="arabicPeriod"/>
            </a:pPr>
            <a:r>
              <a:rPr lang="en-US" smtClean="0"/>
              <a:t>And almost no monitoring.</a:t>
            </a:r>
          </a:p>
          <a:p>
            <a:pPr marL="228600" indent="-228600" algn="l" rtl="0" eaLnBrk="1" hangingPunct="1">
              <a:buFontTx/>
              <a:buAutoNum type="arabicPeriod"/>
            </a:pP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875DA9B5-D583-4A90-9809-C95F4EB77CF0}" type="slidenum">
              <a:rPr lang="he-IL" smtClean="0">
                <a:latin typeface="Times New Roman" pitchFamily="18" charset="0"/>
                <a:cs typeface="Times New Roman" pitchFamily="18" charset="0"/>
              </a:rPr>
              <a:pPr/>
              <a:t>11</a:t>
            </a:fld>
            <a:endParaRPr lang="en-US" smtClean="0">
              <a:latin typeface="Times New Roman" pitchFamily="18" charset="0"/>
              <a:cs typeface="Times New Roman" pitchFamily="18" charset="0"/>
            </a:endParaRPr>
          </a:p>
        </p:txBody>
      </p:sp>
      <p:sp>
        <p:nvSpPr>
          <p:cNvPr id="39939" name="Shape 4"/>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r" rtl="1"/>
            <a:fld id="{3C7C9CA9-97A7-4B82-8B1A-6A07DC47BAC3}" type="slidenum">
              <a:rPr lang="he-IL" sz="1200">
                <a:latin typeface="Times New Roman" pitchFamily="18" charset="0"/>
                <a:cs typeface="Times New Roman" pitchFamily="18" charset="0"/>
              </a:rPr>
              <a:pPr algn="r" rtl="1"/>
              <a:t>11</a:t>
            </a:fld>
            <a:endParaRPr lang="en-US" sz="1200">
              <a:latin typeface="Times New Roman" pitchFamily="18" charset="0"/>
              <a:cs typeface="Times New Roman" pitchFamily="18" charset="0"/>
            </a:endParaRPr>
          </a:p>
        </p:txBody>
      </p:sp>
      <p:sp>
        <p:nvSpPr>
          <p:cNvPr id="39940" name="Rectangle 36865"/>
          <p:cNvSpPr>
            <a:spLocks noGrp="1" noRot="1" noChangeAspect="1" noChangeArrowheads="1" noTextEdit="1"/>
          </p:cNvSpPr>
          <p:nvPr>
            <p:ph type="sldImg"/>
          </p:nvPr>
        </p:nvSpPr>
        <p:spPr>
          <a:ln cap="flat" algn="ctr">
            <a:headEnd type="none" w="med" len="med"/>
            <a:tailEnd type="none" w="med" len="med"/>
          </a:ln>
        </p:spPr>
      </p:sp>
      <p:sp>
        <p:nvSpPr>
          <p:cNvPr id="39941" name="Rectangle 36866"/>
          <p:cNvSpPr>
            <a:spLocks noGrp="1" noChangeArrowheads="1"/>
          </p:cNvSpPr>
          <p:nvPr>
            <p:ph type="body" idx="1"/>
          </p:nvPr>
        </p:nvSpPr>
        <p:spPr>
          <a:noFill/>
        </p:spPr>
        <p:txBody>
          <a:bodyPr/>
          <a:lstStyle/>
          <a:p>
            <a:pPr marL="228600" indent="-228600" algn="l" rtl="0" eaLnBrk="1" hangingPunct="1"/>
            <a:r>
              <a:rPr lang="en-US" smtClean="0"/>
              <a:t>This are conventional UV systems, in all cases the lamps are inside the water.</a:t>
            </a:r>
          </a:p>
          <a:p>
            <a:pPr marL="228600" indent="-228600" algn="l" rtl="0" eaLnBrk="1" hangingPunct="1"/>
            <a:r>
              <a:rPr lang="en-US" smtClean="0"/>
              <a:t>The key issues of such systems are:</a:t>
            </a:r>
          </a:p>
          <a:p>
            <a:pPr marL="228600" indent="-228600" algn="l" rtl="0" eaLnBrk="1" hangingPunct="1">
              <a:buFontTx/>
              <a:buAutoNum type="arabicPeriod"/>
            </a:pPr>
            <a:r>
              <a:rPr lang="en-US" smtClean="0"/>
              <a:t>Reliably</a:t>
            </a:r>
          </a:p>
          <a:p>
            <a:pPr marL="228600" indent="-228600" algn="l" rtl="0" eaLnBrk="1" hangingPunct="1">
              <a:buFontTx/>
              <a:buAutoNum type="arabicPeriod"/>
            </a:pPr>
            <a:r>
              <a:rPr lang="en-US" smtClean="0"/>
              <a:t>Problematic maintenance</a:t>
            </a:r>
          </a:p>
          <a:p>
            <a:pPr marL="228600" indent="-228600" algn="l" rtl="0" eaLnBrk="1" hangingPunct="1">
              <a:buFontTx/>
              <a:buAutoNum type="arabicPeriod"/>
            </a:pPr>
            <a:r>
              <a:rPr lang="en-US" smtClean="0"/>
              <a:t>And almost no monitoring.</a:t>
            </a:r>
          </a:p>
          <a:p>
            <a:pPr marL="228600" indent="-228600" algn="l" rtl="0" eaLnBrk="1" hangingPunct="1">
              <a:buFontTx/>
              <a:buAutoNum type="arabicPeriod"/>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duotone>
              <a:prstClr val="black"/>
              <a:schemeClr val="accent3">
                <a:tint val="45000"/>
                <a:satMod val="400000"/>
              </a:schemeClr>
            </a:duotone>
            <a:extLst/>
          </a:blip>
          <a:stretch>
            <a:fillRect/>
          </a:stretch>
        </p:blipFill>
        <p:spPr>
          <a:xfrm>
            <a:off x="2895600" y="1116490"/>
            <a:ext cx="6248400" cy="2475076"/>
          </a:xfrm>
          <a:prstGeom prst="rect">
            <a:avLst/>
          </a:prstGeom>
        </p:spPr>
      </p:pic>
      <p:pic>
        <p:nvPicPr>
          <p:cNvPr id="5" name="Picture 8" descr="water"/>
          <p:cNvPicPr>
            <a:picLocks noChangeAspect="1" noChangeArrowheads="1"/>
          </p:cNvPicPr>
          <p:nvPr userDrawn="1"/>
        </p:nvPicPr>
        <p:blipFill>
          <a:blip r:embed="rId3" cstate="email"/>
          <a:srcRect/>
          <a:stretch>
            <a:fillRect/>
          </a:stretch>
        </p:blipFill>
        <p:spPr bwMode="auto">
          <a:xfrm>
            <a:off x="0" y="1579563"/>
            <a:ext cx="2895600" cy="2017712"/>
          </a:xfrm>
          <a:prstGeom prst="rect">
            <a:avLst/>
          </a:prstGeom>
          <a:noFill/>
          <a:ln w="9525">
            <a:noFill/>
            <a:miter lim="800000"/>
            <a:headEnd/>
            <a:tailEnd/>
          </a:ln>
        </p:spPr>
      </p:pic>
      <p:sp>
        <p:nvSpPr>
          <p:cNvPr id="6" name="Rectangle 9"/>
          <p:cNvSpPr>
            <a:spLocks noChangeArrowheads="1"/>
          </p:cNvSpPr>
          <p:nvPr userDrawn="1"/>
        </p:nvSpPr>
        <p:spPr bwMode="auto">
          <a:xfrm>
            <a:off x="0" y="1166813"/>
            <a:ext cx="2895600" cy="425450"/>
          </a:xfrm>
          <a:prstGeom prst="rect">
            <a:avLst/>
          </a:prstGeom>
          <a:solidFill>
            <a:srgbClr val="000099"/>
          </a:solidFill>
          <a:ln w="9525">
            <a:noFill/>
            <a:miter lim="800000"/>
            <a:headEnd/>
            <a:tailEnd/>
          </a:ln>
        </p:spPr>
        <p:txBody>
          <a:bodyPr wrap="none" anchor="ctr"/>
          <a:lstStyle/>
          <a:p>
            <a:pPr>
              <a:defRPr/>
            </a:pPr>
            <a:endParaRPr lang="he-IL" sz="1800">
              <a:latin typeface="Arial" pitchFamily="34" charset="0"/>
              <a:ea typeface="+mn-ea"/>
              <a:cs typeface="Arial" pitchFamily="34" charset="0"/>
            </a:endParaRPr>
          </a:p>
        </p:txBody>
      </p:sp>
      <p:pic>
        <p:nvPicPr>
          <p:cNvPr id="7" name="Picture 10" descr="logoAtlantium"/>
          <p:cNvPicPr>
            <a:picLocks noChangeAspect="1" noChangeArrowheads="1"/>
          </p:cNvPicPr>
          <p:nvPr userDrawn="1"/>
        </p:nvPicPr>
        <p:blipFill>
          <a:blip r:embed="rId4" cstate="email"/>
          <a:srcRect/>
          <a:stretch>
            <a:fillRect/>
          </a:stretch>
        </p:blipFill>
        <p:spPr bwMode="auto">
          <a:xfrm>
            <a:off x="190500" y="304800"/>
            <a:ext cx="2514600" cy="733425"/>
          </a:xfrm>
          <a:prstGeom prst="rect">
            <a:avLst/>
          </a:prstGeom>
          <a:noFill/>
          <a:ln w="9525">
            <a:noFill/>
            <a:miter lim="800000"/>
            <a:headEnd/>
            <a:tailEnd/>
          </a:ln>
        </p:spPr>
      </p:pic>
      <p:sp>
        <p:nvSpPr>
          <p:cNvPr id="8" name="Rectangle 7"/>
          <p:cNvSpPr/>
          <p:nvPr userDrawn="1"/>
        </p:nvSpPr>
        <p:spPr>
          <a:xfrm>
            <a:off x="0" y="3581400"/>
            <a:ext cx="9145588" cy="9683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e-IL" sz="1800">
              <a:solidFill>
                <a:srgbClr val="FFFFFF"/>
              </a:solidFill>
            </a:endParaRPr>
          </a:p>
        </p:txBody>
      </p:sp>
      <p:sp>
        <p:nvSpPr>
          <p:cNvPr id="9" name="Rectangle 8"/>
          <p:cNvSpPr>
            <a:spLocks noChangeArrowheads="1"/>
          </p:cNvSpPr>
          <p:nvPr userDrawn="1"/>
        </p:nvSpPr>
        <p:spPr bwMode="auto">
          <a:xfrm>
            <a:off x="2895600" y="542925"/>
            <a:ext cx="6248400" cy="628650"/>
          </a:xfrm>
          <a:prstGeom prst="rect">
            <a:avLst/>
          </a:prstGeom>
          <a:solidFill>
            <a:srgbClr val="015699"/>
          </a:solidFill>
          <a:ln w="25400" algn="ctr">
            <a:noFill/>
            <a:miter lim="800000"/>
            <a:headEnd/>
            <a:tailEnd/>
          </a:ln>
        </p:spPr>
        <p:txBody>
          <a:bodyPr anchor="ctr"/>
          <a:lstStyle/>
          <a:p>
            <a:pPr algn="ctr">
              <a:defRPr/>
            </a:pPr>
            <a:endParaRPr lang="he-IL" sz="1800">
              <a:solidFill>
                <a:srgbClr val="FFFFFF"/>
              </a:solidFill>
              <a:latin typeface="Calibri" pitchFamily="34" charset="0"/>
              <a:ea typeface="+mn-ea"/>
              <a:cs typeface="Arial" pitchFamily="34" charset="0"/>
            </a:endParaRPr>
          </a:p>
        </p:txBody>
      </p:sp>
      <p:sp>
        <p:nvSpPr>
          <p:cNvPr id="10" name="Text Box 14"/>
          <p:cNvSpPr txBox="1">
            <a:spLocks noChangeArrowheads="1"/>
          </p:cNvSpPr>
          <p:nvPr userDrawn="1"/>
        </p:nvSpPr>
        <p:spPr bwMode="auto">
          <a:xfrm>
            <a:off x="0" y="6659563"/>
            <a:ext cx="1524000" cy="198437"/>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en-US" sz="700" dirty="0" smtClean="0">
                <a:latin typeface="Calibri" pitchFamily="34" charset="0"/>
                <a:ea typeface="+mn-ea"/>
                <a:cs typeface="Calibri" pitchFamily="34" charset="0"/>
              </a:rPr>
              <a:t>© 2012Atlantium Technologies Ltd.</a:t>
            </a:r>
          </a:p>
        </p:txBody>
      </p:sp>
      <p:sp>
        <p:nvSpPr>
          <p:cNvPr id="11" name="Text Box 16"/>
          <p:cNvSpPr txBox="1">
            <a:spLocks noChangeArrowheads="1"/>
          </p:cNvSpPr>
          <p:nvPr userDrawn="1"/>
        </p:nvSpPr>
        <p:spPr bwMode="auto">
          <a:xfrm>
            <a:off x="3000375" y="647700"/>
            <a:ext cx="4848225" cy="506413"/>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50000"/>
              </a:lnSpc>
              <a:spcBef>
                <a:spcPct val="50000"/>
              </a:spcBef>
              <a:defRPr/>
            </a:pPr>
            <a:r>
              <a:rPr lang="en-US" sz="1800" b="1" smtClean="0">
                <a:solidFill>
                  <a:schemeClr val="bg1"/>
                </a:solidFill>
                <a:latin typeface="Calibri" pitchFamily="34" charset="0"/>
                <a:ea typeface="+mn-ea"/>
                <a:cs typeface="Calibri" pitchFamily="34" charset="0"/>
              </a:rPr>
              <a:t>UV Water Treatment</a:t>
            </a:r>
          </a:p>
          <a:p>
            <a:pPr eaLnBrk="1" hangingPunct="1">
              <a:lnSpc>
                <a:spcPct val="50000"/>
              </a:lnSpc>
              <a:spcBef>
                <a:spcPct val="50000"/>
              </a:spcBef>
              <a:defRPr/>
            </a:pPr>
            <a:r>
              <a:rPr lang="en-US" sz="1800" b="1" smtClean="0">
                <a:solidFill>
                  <a:schemeClr val="bg1"/>
                </a:solidFill>
                <a:latin typeface="Calibri" pitchFamily="34" charset="0"/>
                <a:ea typeface="+mn-ea"/>
                <a:cs typeface="Calibri" pitchFamily="34" charset="0"/>
              </a:rPr>
              <a:t>Atlantium Hydro-Optic</a:t>
            </a:r>
            <a:r>
              <a:rPr lang="en-US" sz="1200" b="1" smtClean="0">
                <a:solidFill>
                  <a:schemeClr val="bg1"/>
                </a:solidFill>
                <a:ea typeface="+mn-ea"/>
              </a:rPr>
              <a:t>™</a:t>
            </a:r>
            <a:r>
              <a:rPr lang="he-IL" sz="1800" b="1" smtClean="0">
                <a:solidFill>
                  <a:schemeClr val="bg1"/>
                </a:solidFill>
                <a:latin typeface="Calibri" pitchFamily="34" charset="0"/>
                <a:ea typeface="+mn-ea"/>
                <a:cs typeface="Calibri" pitchFamily="34" charset="0"/>
              </a:rPr>
              <a:t> </a:t>
            </a:r>
            <a:r>
              <a:rPr lang="en-US" sz="1800" b="1" smtClean="0">
                <a:solidFill>
                  <a:schemeClr val="bg1"/>
                </a:solidFill>
                <a:latin typeface="Calibri" pitchFamily="34" charset="0"/>
                <a:ea typeface="+mn-ea"/>
                <a:cs typeface="Calibri" pitchFamily="34" charset="0"/>
              </a:rPr>
              <a:t>Solutions</a:t>
            </a:r>
            <a:endParaRPr lang="he-IL" sz="1800" b="1" smtClean="0">
              <a:solidFill>
                <a:schemeClr val="bg1"/>
              </a:solidFill>
              <a:latin typeface="Calibri" pitchFamily="34" charset="0"/>
              <a:ea typeface="+mn-ea"/>
            </a:endParaRPr>
          </a:p>
        </p:txBody>
      </p:sp>
      <p:pic>
        <p:nvPicPr>
          <p:cNvPr id="12" name="Picture 18" descr="ornament"/>
          <p:cNvPicPr>
            <a:picLocks noChangeAspect="1" noChangeArrowheads="1"/>
          </p:cNvPicPr>
          <p:nvPr userDrawn="1"/>
        </p:nvPicPr>
        <p:blipFill>
          <a:blip r:embed="rId5" cstate="email"/>
          <a:srcRect/>
          <a:stretch>
            <a:fillRect/>
          </a:stretch>
        </p:blipFill>
        <p:spPr bwMode="auto">
          <a:xfrm>
            <a:off x="7239000" y="542925"/>
            <a:ext cx="1905000" cy="625475"/>
          </a:xfrm>
          <a:prstGeom prst="rect">
            <a:avLst/>
          </a:prstGeom>
          <a:noFill/>
          <a:ln w="9525">
            <a:noFill/>
            <a:miter lim="800000"/>
            <a:headEnd/>
            <a:tailEnd/>
          </a:ln>
        </p:spPr>
      </p:pic>
      <p:pic>
        <p:nvPicPr>
          <p:cNvPr id="13" name="Picture 20"/>
          <p:cNvPicPr>
            <a:picLocks noChangeAspect="1"/>
          </p:cNvPicPr>
          <p:nvPr userDrawn="1"/>
        </p:nvPicPr>
        <p:blipFill>
          <a:blip r:embed="rId6" cstate="email"/>
          <a:srcRect t="-68823" b="-2"/>
          <a:stretch>
            <a:fillRect/>
          </a:stretch>
        </p:blipFill>
        <p:spPr bwMode="auto">
          <a:xfrm>
            <a:off x="2886075" y="-506413"/>
            <a:ext cx="6248400" cy="4087813"/>
          </a:xfrm>
          <a:prstGeom prst="rect">
            <a:avLst/>
          </a:prstGeom>
          <a:noFill/>
          <a:ln w="9525">
            <a:noFill/>
            <a:miter lim="800000"/>
            <a:headEnd/>
            <a:tailEnd/>
          </a:ln>
        </p:spPr>
      </p:pic>
      <p:sp>
        <p:nvSpPr>
          <p:cNvPr id="14" name="Text Box 15"/>
          <p:cNvSpPr txBox="1">
            <a:spLocks noChangeArrowheads="1"/>
          </p:cNvSpPr>
          <p:nvPr userDrawn="1"/>
        </p:nvSpPr>
        <p:spPr bwMode="auto">
          <a:xfrm>
            <a:off x="619125" y="1171575"/>
            <a:ext cx="1733550" cy="400050"/>
          </a:xfrm>
          <a:prstGeom prst="rect">
            <a:avLst/>
          </a:prstGeom>
          <a:noFill/>
          <a:ln>
            <a:noFill/>
          </a:ln>
          <a:effectLst/>
          <a:extLst/>
        </p:spPr>
        <p:txBody>
          <a:bodyPr>
            <a:spAutoFit/>
          </a:bodyPr>
          <a:lstStyle/>
          <a:p>
            <a:pPr algn="r">
              <a:spcBef>
                <a:spcPct val="50000"/>
              </a:spcBef>
              <a:defRPr/>
            </a:pPr>
            <a:r>
              <a:rPr lang="en-US" sz="1800" b="1">
                <a:solidFill>
                  <a:schemeClr val="bg1"/>
                </a:solidFill>
                <a:latin typeface="Calibri" pitchFamily="34" charset="0"/>
                <a:ea typeface="+mn-ea"/>
                <a:cs typeface="Calibri" pitchFamily="34" charset="0"/>
              </a:rPr>
              <a:t>Ballast Water</a:t>
            </a:r>
            <a:endParaRPr lang="en-US" sz="2000" b="1">
              <a:solidFill>
                <a:schemeClr val="bg1"/>
              </a:solidFill>
              <a:latin typeface="Calibri" pitchFamily="34" charset="0"/>
              <a:ea typeface="+mn-ea"/>
              <a:cs typeface="Calibri" pitchFamily="34" charset="0"/>
            </a:endParaRPr>
          </a:p>
        </p:txBody>
      </p:sp>
      <p:sp>
        <p:nvSpPr>
          <p:cNvPr id="4098" name="Rectangle 2"/>
          <p:cNvSpPr>
            <a:spLocks noGrp="1" noChangeArrowheads="1"/>
          </p:cNvSpPr>
          <p:nvPr>
            <p:ph type="ctrTitle"/>
          </p:nvPr>
        </p:nvSpPr>
        <p:spPr>
          <a:xfrm>
            <a:off x="1295400" y="4114800"/>
            <a:ext cx="7620000" cy="762000"/>
          </a:xfrm>
        </p:spPr>
        <p:txBody>
          <a:bodyPr/>
          <a:lstStyle>
            <a:lvl1pPr>
              <a:defRPr>
                <a:solidFill>
                  <a:schemeClr val="tx1"/>
                </a:solidFill>
              </a:defRPr>
            </a:lvl1pPr>
          </a:lstStyle>
          <a:p>
            <a:pPr lvl="0"/>
            <a:r>
              <a:rPr lang="he-IL" noProof="0" smtClean="0"/>
              <a:t>לחץ כדי לערוך סגנון כותרת של תבנית בסיס</a:t>
            </a:r>
            <a:endParaRPr lang="en-US" noProof="0" smtClean="0"/>
          </a:p>
        </p:txBody>
      </p:sp>
      <p:sp>
        <p:nvSpPr>
          <p:cNvPr id="4099" name="Rectangle 3"/>
          <p:cNvSpPr>
            <a:spLocks noGrp="1" noChangeArrowheads="1"/>
          </p:cNvSpPr>
          <p:nvPr>
            <p:ph type="subTitle" idx="1"/>
          </p:nvPr>
        </p:nvSpPr>
        <p:spPr>
          <a:xfrm>
            <a:off x="1295400" y="4876800"/>
            <a:ext cx="7620000" cy="457200"/>
          </a:xfrm>
        </p:spPr>
        <p:txBody>
          <a:bodyPr/>
          <a:lstStyle>
            <a:lvl1pPr marL="0" indent="0">
              <a:buFont typeface="Wingdings" pitchFamily="2" charset="2"/>
              <a:buNone/>
              <a:defRPr sz="1600"/>
            </a:lvl1pPr>
          </a:lstStyle>
          <a:p>
            <a:pPr lvl="0"/>
            <a:r>
              <a:rPr lang="he-IL" noProof="0" smtClean="0"/>
              <a:t>לחץ כדי לערוך סגנון כותרת משנה של תבנית בסיס</a:t>
            </a:r>
            <a:endParaRPr lang="en-US" noProof="0" smtClean="0"/>
          </a:p>
        </p:txBody>
      </p:sp>
      <p:sp>
        <p:nvSpPr>
          <p:cNvPr id="15" name="Footer Placeholder 4"/>
          <p:cNvSpPr>
            <a:spLocks noGrp="1"/>
          </p:cNvSpPr>
          <p:nvPr>
            <p:ph type="ftr" sz="quarter" idx="10"/>
          </p:nvPr>
        </p:nvSpPr>
        <p:spPr>
          <a:xfrm>
            <a:off x="3986213" y="6264275"/>
            <a:ext cx="4471987" cy="365125"/>
          </a:xfrm>
          <a:prstGeom prst="rect">
            <a:avLst/>
          </a:prstGeom>
        </p:spPr>
        <p:txBody>
          <a:bodyPr vert="horz" wrap="square" lIns="91440" tIns="45720" rIns="91440" bIns="45720" numCol="1" anchor="t" anchorCtr="0" compatLnSpc="1">
            <a:prstTxWarp prst="textNoShape">
              <a:avLst/>
            </a:prstTxWarp>
          </a:bodyPr>
          <a:lstStyle>
            <a:lvl1pPr algn="r">
              <a:defRPr sz="1600" i="1">
                <a:solidFill>
                  <a:srgbClr val="31859C"/>
                </a:solidFill>
                <a:latin typeface="+mn-lt"/>
                <a:ea typeface="+mn-ea"/>
                <a:cs typeface="Arial" charset="0"/>
              </a:defRPr>
            </a:lvl1pPr>
          </a:lstStyle>
          <a:p>
            <a:pPr>
              <a:defRPr/>
            </a:pPr>
            <a:r>
              <a:rPr lang="en-US"/>
              <a:t>Only Medium Pressure does more for less!</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E2689A2F-A500-4BF8-A425-248C78A67D5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85725"/>
            <a:ext cx="2038350" cy="6391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6250" y="85725"/>
            <a:ext cx="5962650" cy="6391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DA4F5D7A-4627-4C1C-84BD-4872B2C3FE08}"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338" y="287338"/>
            <a:ext cx="6497637" cy="608012"/>
          </a:xfrm>
        </p:spPr>
        <p:txBody>
          <a:bodyPr/>
          <a:lstStyle/>
          <a:p>
            <a:r>
              <a:rPr lang="en-US" smtClean="0"/>
              <a:t>Click to edit Master title style</a:t>
            </a:r>
            <a:endParaRPr lang="he-IL"/>
          </a:p>
        </p:txBody>
      </p:sp>
      <p:sp>
        <p:nvSpPr>
          <p:cNvPr id="3" name="Text Placeholder 2"/>
          <p:cNvSpPr>
            <a:spLocks noGrp="1"/>
          </p:cNvSpPr>
          <p:nvPr>
            <p:ph type="body" sz="half" idx="1"/>
          </p:nvPr>
        </p:nvSpPr>
        <p:spPr>
          <a:xfrm>
            <a:off x="160338" y="1627188"/>
            <a:ext cx="410845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4421188" y="1627188"/>
            <a:ext cx="410845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Rectangle 4"/>
          <p:cNvSpPr>
            <a:spLocks noGrp="1" noChangeArrowheads="1"/>
          </p:cNvSpPr>
          <p:nvPr>
            <p:ph type="sldNum" sz="quarter" idx="10"/>
          </p:nvPr>
        </p:nvSpPr>
        <p:spPr>
          <a:ln/>
        </p:spPr>
        <p:txBody>
          <a:bodyPr/>
          <a:lstStyle>
            <a:lvl1pPr>
              <a:defRPr/>
            </a:lvl1pPr>
          </a:lstStyle>
          <a:p>
            <a:pPr>
              <a:defRPr/>
            </a:pPr>
            <a:fld id="{EE794759-F1F1-4187-9953-1ADBFDEAEF18}" type="slidenum">
              <a:rPr lang="he-IL"/>
              <a:pPr>
                <a:defRPr/>
              </a:pPr>
              <a:t>‹#›</a:t>
            </a:fld>
            <a:endParaRPr lang="en-US"/>
          </a:p>
        </p:txBody>
      </p:sp>
    </p:spTree>
    <p:extLst>
      <p:ext uri="{BB962C8B-B14F-4D97-AF65-F5344CB8AC3E}">
        <p14:creationId xmlns:p14="http://schemas.microsoft.com/office/powerpoint/2010/main" val="2964116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28588" y="274638"/>
            <a:ext cx="8229600" cy="693737"/>
          </a:xfrm>
        </p:spPr>
        <p:txBody>
          <a:bodyPr/>
          <a:lstStyle/>
          <a:p>
            <a:r>
              <a:rPr lang="en-US" smtClean="0"/>
              <a:t>Click to edit Master title style</a:t>
            </a:r>
            <a:endParaRPr lang="he-IL"/>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Rectangle 10"/>
          <p:cNvSpPr>
            <a:spLocks noGrp="1" noChangeArrowheads="1"/>
          </p:cNvSpPr>
          <p:nvPr>
            <p:ph type="sldNum" sz="quarter" idx="10"/>
          </p:nvPr>
        </p:nvSpPr>
        <p:spPr>
          <a:ln/>
        </p:spPr>
        <p:txBody>
          <a:bodyPr/>
          <a:lstStyle>
            <a:lvl1pPr>
              <a:defRPr/>
            </a:lvl1pPr>
          </a:lstStyle>
          <a:p>
            <a:pPr>
              <a:defRPr/>
            </a:pPr>
            <a:fld id="{36EBEA03-0F4E-4F53-9C97-7067516A058C}" type="slidenum">
              <a:rPr lang="he-IL"/>
              <a:pPr>
                <a:defRPr/>
              </a:pPr>
              <a:t>‹#›</a:t>
            </a:fld>
            <a:endParaRPr lang="en-US" dirty="0"/>
          </a:p>
        </p:txBody>
      </p:sp>
    </p:spTree>
    <p:extLst>
      <p:ext uri="{BB962C8B-B14F-4D97-AF65-F5344CB8AC3E}">
        <p14:creationId xmlns:p14="http://schemas.microsoft.com/office/powerpoint/2010/main" val="3224132002"/>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cstate="email"/>
          <a:srcRect/>
          <a:stretch>
            <a:fillRect/>
          </a:stretch>
        </p:blipFill>
        <p:spPr bwMode="auto">
          <a:xfrm>
            <a:off x="0" y="5949950"/>
            <a:ext cx="9144000" cy="90805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0"/>
          </p:nvPr>
        </p:nvSpPr>
        <p:spPr/>
        <p:txBody>
          <a:bodyPr/>
          <a:lstStyle>
            <a:lvl1pPr>
              <a:defRPr>
                <a:solidFill>
                  <a:schemeClr val="bg1"/>
                </a:solidFill>
              </a:defRPr>
            </a:lvl1pPr>
          </a:lstStyle>
          <a:p>
            <a:pPr>
              <a:defRPr/>
            </a:pPr>
            <a:fld id="{54CC38E3-B510-458B-B7FA-C2601CFFBA61}" type="slidenum">
              <a:rPr lang="en-US"/>
              <a:pPr>
                <a:defRPr/>
              </a:pPr>
              <a:t>‹#›</a:t>
            </a:fld>
            <a:endParaRPr lang="en-US"/>
          </a:p>
        </p:txBody>
      </p:sp>
      <p:sp>
        <p:nvSpPr>
          <p:cNvPr id="6" name="TextBox 5"/>
          <p:cNvSpPr txBox="1"/>
          <p:nvPr userDrawn="1"/>
        </p:nvSpPr>
        <p:spPr>
          <a:xfrm>
            <a:off x="2925341" y="6474822"/>
            <a:ext cx="3297698" cy="338554"/>
          </a:xfrm>
          <a:prstGeom prst="rect">
            <a:avLst/>
          </a:prstGeom>
          <a:noFill/>
        </p:spPr>
        <p:txBody>
          <a:bodyPr wrap="none" rtlCol="0">
            <a:spAutoFit/>
          </a:bodyPr>
          <a:lstStyle/>
          <a:p>
            <a:r>
              <a:rPr lang="en-US" sz="1600" b="1" dirty="0" smtClean="0">
                <a:solidFill>
                  <a:schemeClr val="bg1"/>
                </a:solidFill>
                <a:latin typeface="Calibri" pitchFamily="34" charset="0"/>
                <a:cs typeface="Calibri" pitchFamily="34" charset="0"/>
              </a:rPr>
              <a:t>Confidence • Reliability • Innovation</a:t>
            </a:r>
            <a:endParaRPr lang="en-US" sz="1600" b="1" dirty="0">
              <a:solidFill>
                <a:schemeClr val="bg1"/>
              </a:solidFill>
              <a:latin typeface="Calibri" pitchFamily="34" charset="0"/>
              <a:cs typeface="Calibri"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87B9401C-29DC-4855-A5FB-58B9A7F7032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76250" y="838200"/>
            <a:ext cx="40005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838200"/>
            <a:ext cx="40005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F39BE5F2-309E-49D8-BA02-BF99A856043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90B57249-3E93-4CDA-BE8B-720A5270F4A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CC8F9804-6EAA-4F47-B75A-0A5A839466E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9B0B65FD-EDC4-4E5A-8DB9-AA45C9ED640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BF1B241-B778-4CBD-A6C4-E62E74DF8D3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B4EDAD00-7D0B-4BA3-9E41-C6F210B189E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76250" y="838200"/>
            <a:ext cx="8153400" cy="5638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e-IL"/>
              <a:t>Click to edit Master text styles</a:t>
            </a:r>
          </a:p>
          <a:p>
            <a:pPr lvl="1"/>
            <a:r>
              <a:rPr lang="he-IL"/>
              <a:t>Second level</a:t>
            </a:r>
          </a:p>
          <a:p>
            <a:pPr lvl="2"/>
            <a:r>
              <a:rPr lang="he-IL"/>
              <a:t>Third level</a:t>
            </a:r>
          </a:p>
          <a:p>
            <a:pPr lvl="3"/>
            <a:r>
              <a:rPr lang="he-IL"/>
              <a:t>Fourth level</a:t>
            </a:r>
          </a:p>
          <a:p>
            <a:pPr lvl="4"/>
            <a:r>
              <a:rPr lang="he-IL"/>
              <a:t>Fifth level</a:t>
            </a:r>
            <a:endParaRPr lang="en-US"/>
          </a:p>
        </p:txBody>
      </p:sp>
      <p:sp>
        <p:nvSpPr>
          <p:cNvPr id="1030" name="Rectangle 6"/>
          <p:cNvSpPr>
            <a:spLocks noGrp="1" noChangeArrowheads="1"/>
          </p:cNvSpPr>
          <p:nvPr>
            <p:ph type="sldNum" sz="quarter" idx="4"/>
          </p:nvPr>
        </p:nvSpPr>
        <p:spPr bwMode="auto">
          <a:xfrm>
            <a:off x="8734425" y="6553200"/>
            <a:ext cx="381000" cy="2286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000">
                <a:solidFill>
                  <a:srgbClr val="015699"/>
                </a:solidFill>
                <a:latin typeface="Arial" pitchFamily="84" charset="0"/>
                <a:ea typeface="Arial" pitchFamily="84" charset="0"/>
                <a:cs typeface="Arial" pitchFamily="84" charset="0"/>
              </a:defRPr>
            </a:lvl1pPr>
          </a:lstStyle>
          <a:p>
            <a:pPr>
              <a:defRPr/>
            </a:pPr>
            <a:fld id="{BB68C4AB-8FE6-4DC5-A87C-E8808E331DFC}" type="slidenum">
              <a:rPr lang="en-US"/>
              <a:pPr>
                <a:defRPr/>
              </a:pPr>
              <a:t>‹#›</a:t>
            </a:fld>
            <a:endParaRPr lang="en-US"/>
          </a:p>
        </p:txBody>
      </p:sp>
      <p:sp>
        <p:nvSpPr>
          <p:cNvPr id="1028" name="Rectangle 8"/>
          <p:cNvSpPr>
            <a:spLocks noChangeArrowheads="1"/>
          </p:cNvSpPr>
          <p:nvPr userDrawn="1"/>
        </p:nvSpPr>
        <p:spPr bwMode="auto">
          <a:xfrm>
            <a:off x="0" y="0"/>
            <a:ext cx="9144000" cy="76200"/>
          </a:xfrm>
          <a:prstGeom prst="rect">
            <a:avLst/>
          </a:prstGeom>
          <a:solidFill>
            <a:srgbClr val="009677"/>
          </a:solidFill>
          <a:ln w="25400" algn="ctr">
            <a:noFill/>
            <a:miter lim="800000"/>
            <a:headEnd/>
            <a:tailEnd/>
          </a:ln>
        </p:spPr>
        <p:txBody>
          <a:bodyPr anchor="ctr"/>
          <a:lstStyle/>
          <a:p>
            <a:pPr>
              <a:defRPr/>
            </a:pPr>
            <a:endParaRPr lang="he-IL" sz="1200" b="1">
              <a:solidFill>
                <a:srgbClr val="FFFFFF"/>
              </a:solidFill>
              <a:latin typeface="Calibri" pitchFamily="34" charset="0"/>
              <a:ea typeface="+mn-ea"/>
              <a:cs typeface="Arial" pitchFamily="34" charset="0"/>
            </a:endParaRPr>
          </a:p>
        </p:txBody>
      </p:sp>
      <p:sp>
        <p:nvSpPr>
          <p:cNvPr id="1029" name="Rectangle 6"/>
          <p:cNvSpPr>
            <a:spLocks noChangeArrowheads="1"/>
          </p:cNvSpPr>
          <p:nvPr userDrawn="1"/>
        </p:nvSpPr>
        <p:spPr bwMode="auto">
          <a:xfrm>
            <a:off x="1657350" y="66675"/>
            <a:ext cx="7486650" cy="504825"/>
          </a:xfrm>
          <a:prstGeom prst="rect">
            <a:avLst/>
          </a:prstGeom>
          <a:solidFill>
            <a:srgbClr val="015699"/>
          </a:solidFill>
          <a:ln w="25400" algn="ctr">
            <a:noFill/>
            <a:miter lim="800000"/>
            <a:headEnd/>
            <a:tailEnd/>
          </a:ln>
        </p:spPr>
        <p:txBody>
          <a:bodyPr anchor="ctr"/>
          <a:lstStyle/>
          <a:p>
            <a:pPr algn="ctr">
              <a:defRPr/>
            </a:pPr>
            <a:endParaRPr lang="he-IL" sz="1800">
              <a:solidFill>
                <a:srgbClr val="FFFFFF"/>
              </a:solidFill>
              <a:latin typeface="Calibri" pitchFamily="34" charset="0"/>
              <a:ea typeface="+mn-ea"/>
              <a:cs typeface="Arial" pitchFamily="34" charset="0"/>
            </a:endParaRPr>
          </a:p>
        </p:txBody>
      </p:sp>
      <p:sp>
        <p:nvSpPr>
          <p:cNvPr id="2" name="Rectangle 19"/>
          <p:cNvSpPr>
            <a:spLocks noChangeArrowheads="1"/>
          </p:cNvSpPr>
          <p:nvPr userDrawn="1"/>
        </p:nvSpPr>
        <p:spPr bwMode="auto">
          <a:xfrm flipV="1">
            <a:off x="-1588" y="6811963"/>
            <a:ext cx="9145588" cy="46037"/>
          </a:xfrm>
          <a:prstGeom prst="rect">
            <a:avLst/>
          </a:prstGeom>
          <a:solidFill>
            <a:srgbClr val="BFBFBF"/>
          </a:solidFill>
          <a:ln w="25400" algn="ctr">
            <a:noFill/>
            <a:miter lim="800000"/>
            <a:headEnd/>
            <a:tailEnd/>
          </a:ln>
        </p:spPr>
        <p:txBody>
          <a:bodyPr rot="10800000" anchor="ctr"/>
          <a:lstStyle/>
          <a:p>
            <a:pPr algn="ctr">
              <a:defRPr/>
            </a:pPr>
            <a:endParaRPr lang="he-IL" sz="1800">
              <a:solidFill>
                <a:srgbClr val="FFFFFF"/>
              </a:solidFill>
              <a:latin typeface="Calibri" pitchFamily="34" charset="0"/>
              <a:ea typeface="+mn-ea"/>
              <a:cs typeface="Arial" pitchFamily="34" charset="0"/>
            </a:endParaRPr>
          </a:p>
        </p:txBody>
      </p:sp>
      <p:pic>
        <p:nvPicPr>
          <p:cNvPr id="1031" name="Picture 14"/>
          <p:cNvPicPr>
            <a:picLocks noChangeAspect="1"/>
          </p:cNvPicPr>
          <p:nvPr userDrawn="1"/>
        </p:nvPicPr>
        <p:blipFill>
          <a:blip r:embed="rId15" cstate="email"/>
          <a:srcRect/>
          <a:stretch>
            <a:fillRect/>
          </a:stretch>
        </p:blipFill>
        <p:spPr bwMode="auto">
          <a:xfrm>
            <a:off x="104775" y="171450"/>
            <a:ext cx="1409700" cy="412750"/>
          </a:xfrm>
          <a:prstGeom prst="rect">
            <a:avLst/>
          </a:prstGeom>
          <a:noFill/>
          <a:ln w="9525">
            <a:noFill/>
            <a:miter lim="800000"/>
            <a:headEnd/>
            <a:tailEnd/>
          </a:ln>
        </p:spPr>
      </p:pic>
      <p:sp>
        <p:nvSpPr>
          <p:cNvPr id="1032" name="Text Box 11"/>
          <p:cNvSpPr txBox="1">
            <a:spLocks noChangeArrowheads="1"/>
          </p:cNvSpPr>
          <p:nvPr userDrawn="1"/>
        </p:nvSpPr>
        <p:spPr bwMode="auto">
          <a:xfrm>
            <a:off x="7258050" y="6592888"/>
            <a:ext cx="1524000" cy="198437"/>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en-US" sz="700" smtClean="0">
                <a:latin typeface="Calibri" pitchFamily="34" charset="0"/>
                <a:ea typeface="+mn-ea"/>
                <a:cs typeface="Calibri" pitchFamily="34" charset="0"/>
              </a:rPr>
              <a:t>© 2011 Atlantium Technologies Ltd.</a:t>
            </a:r>
          </a:p>
        </p:txBody>
      </p:sp>
      <p:sp>
        <p:nvSpPr>
          <p:cNvPr id="1033" name="Line 12"/>
          <p:cNvSpPr>
            <a:spLocks noChangeShapeType="1"/>
          </p:cNvSpPr>
          <p:nvPr userDrawn="1"/>
        </p:nvSpPr>
        <p:spPr bwMode="auto">
          <a:xfrm>
            <a:off x="8763000" y="6573838"/>
            <a:ext cx="0" cy="228600"/>
          </a:xfrm>
          <a:prstGeom prst="line">
            <a:avLst/>
          </a:prstGeom>
          <a:noFill/>
          <a:ln w="9525">
            <a:solidFill>
              <a:srgbClr val="015699"/>
            </a:solidFill>
            <a:round/>
            <a:headEnd/>
            <a:tailEnd/>
          </a:ln>
          <a:effectLst/>
        </p:spPr>
        <p:txBody>
          <a:bodyPr/>
          <a:lstStyle/>
          <a:p>
            <a:pPr>
              <a:defRPr/>
            </a:pPr>
            <a:endParaRPr lang="en-US" sz="1800">
              <a:latin typeface="Arial" pitchFamily="34" charset="0"/>
              <a:ea typeface="+mn-ea"/>
              <a:cs typeface="Arial" pitchFamily="34" charset="0"/>
            </a:endParaRPr>
          </a:p>
        </p:txBody>
      </p:sp>
      <p:pic>
        <p:nvPicPr>
          <p:cNvPr id="1034" name="Picture 13" descr="water_small"/>
          <p:cNvPicPr>
            <a:picLocks noChangeAspect="1" noChangeArrowheads="1"/>
          </p:cNvPicPr>
          <p:nvPr userDrawn="1"/>
        </p:nvPicPr>
        <p:blipFill>
          <a:blip r:embed="rId16" cstate="email"/>
          <a:srcRect/>
          <a:stretch>
            <a:fillRect/>
          </a:stretch>
        </p:blipFill>
        <p:spPr bwMode="auto">
          <a:xfrm>
            <a:off x="8077200" y="73025"/>
            <a:ext cx="1060450" cy="498475"/>
          </a:xfrm>
          <a:prstGeom prst="rect">
            <a:avLst/>
          </a:prstGeom>
          <a:noFill/>
          <a:ln w="9525">
            <a:noFill/>
            <a:miter lim="800000"/>
            <a:headEnd/>
            <a:tailEnd/>
          </a:ln>
        </p:spPr>
      </p:pic>
      <p:sp>
        <p:nvSpPr>
          <p:cNvPr id="1035" name="Rectangle 2"/>
          <p:cNvSpPr>
            <a:spLocks noGrp="1" noChangeArrowheads="1"/>
          </p:cNvSpPr>
          <p:nvPr>
            <p:ph type="title"/>
          </p:nvPr>
        </p:nvSpPr>
        <p:spPr bwMode="auto">
          <a:xfrm>
            <a:off x="1743075" y="85725"/>
            <a:ext cx="63246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e-IL"/>
              <a:t>Click to edit Master title style</a:t>
            </a: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0" r:id="rId3"/>
    <p:sldLayoutId id="2147483659" r:id="rId4"/>
    <p:sldLayoutId id="2147483658" r:id="rId5"/>
    <p:sldLayoutId id="2147483657" r:id="rId6"/>
    <p:sldLayoutId id="2147483656" r:id="rId7"/>
    <p:sldLayoutId id="2147483655" r:id="rId8"/>
    <p:sldLayoutId id="2147483654" r:id="rId9"/>
    <p:sldLayoutId id="2147483653" r:id="rId10"/>
    <p:sldLayoutId id="2147483652" r:id="rId11"/>
    <p:sldLayoutId id="2147483663" r:id="rId12"/>
    <p:sldLayoutId id="2147483664" r:id="rId13"/>
  </p:sldLayoutIdLst>
  <p:timing>
    <p:tnLst>
      <p:par>
        <p:cTn id="1" dur="indefinite" restart="never" nodeType="tmRoot"/>
      </p:par>
    </p:tnLst>
  </p:timing>
  <p:hf hdr="0" ftr="0" dt="0"/>
  <p:txStyles>
    <p:titleStyle>
      <a:lvl1pPr algn="l" rtl="0" eaLnBrk="0" fontAlgn="base" hangingPunct="0">
        <a:spcBef>
          <a:spcPct val="0"/>
        </a:spcBef>
        <a:spcAft>
          <a:spcPct val="0"/>
        </a:spcAft>
        <a:defRPr sz="2400" b="1">
          <a:solidFill>
            <a:schemeClr val="bg1"/>
          </a:solidFill>
          <a:latin typeface="+mj-lt"/>
          <a:ea typeface="Lucida Grande" pitchFamily="84" charset="0"/>
          <a:cs typeface="Lucida Grande" pitchFamily="84" charset="0"/>
        </a:defRPr>
      </a:lvl1pPr>
      <a:lvl2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2pPr>
      <a:lvl3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3pPr>
      <a:lvl4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4pPr>
      <a:lvl5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5pPr>
      <a:lvl6pPr marL="457200" algn="l" rtl="0" fontAlgn="base">
        <a:spcBef>
          <a:spcPct val="0"/>
        </a:spcBef>
        <a:spcAft>
          <a:spcPct val="0"/>
        </a:spcAft>
        <a:defRPr sz="2400" b="1">
          <a:solidFill>
            <a:schemeClr val="bg1"/>
          </a:solidFill>
          <a:latin typeface="Calibri" pitchFamily="34" charset="0"/>
          <a:cs typeface="Arial" charset="0"/>
        </a:defRPr>
      </a:lvl6pPr>
      <a:lvl7pPr marL="914400" algn="l" rtl="0" fontAlgn="base">
        <a:spcBef>
          <a:spcPct val="0"/>
        </a:spcBef>
        <a:spcAft>
          <a:spcPct val="0"/>
        </a:spcAft>
        <a:defRPr sz="2400" b="1">
          <a:solidFill>
            <a:schemeClr val="bg1"/>
          </a:solidFill>
          <a:latin typeface="Calibri" pitchFamily="34" charset="0"/>
          <a:cs typeface="Arial" charset="0"/>
        </a:defRPr>
      </a:lvl7pPr>
      <a:lvl8pPr marL="1371600" algn="l" rtl="0" fontAlgn="base">
        <a:spcBef>
          <a:spcPct val="0"/>
        </a:spcBef>
        <a:spcAft>
          <a:spcPct val="0"/>
        </a:spcAft>
        <a:defRPr sz="2400" b="1">
          <a:solidFill>
            <a:schemeClr val="bg1"/>
          </a:solidFill>
          <a:latin typeface="Calibri" pitchFamily="34" charset="0"/>
          <a:cs typeface="Arial" charset="0"/>
        </a:defRPr>
      </a:lvl8pPr>
      <a:lvl9pPr marL="1828800" algn="l" rtl="0" fontAlgn="base">
        <a:spcBef>
          <a:spcPct val="0"/>
        </a:spcBef>
        <a:spcAft>
          <a:spcPct val="0"/>
        </a:spcAft>
        <a:defRPr sz="2400" b="1">
          <a:solidFill>
            <a:schemeClr val="bg1"/>
          </a:solidFill>
          <a:latin typeface="Calibri" pitchFamily="34" charset="0"/>
          <a:cs typeface="Arial" charset="0"/>
        </a:defRPr>
      </a:lvl9pPr>
    </p:titleStyle>
    <p:bodyStyle>
      <a:lvl1pPr marL="342900" indent="-342900" algn="l" rtl="0" eaLnBrk="0" fontAlgn="base" hangingPunct="0">
        <a:lnSpc>
          <a:spcPct val="120000"/>
        </a:lnSpc>
        <a:spcBef>
          <a:spcPct val="20000"/>
        </a:spcBef>
        <a:spcAft>
          <a:spcPct val="0"/>
        </a:spcAft>
        <a:buClr>
          <a:srgbClr val="015699"/>
        </a:buClr>
        <a:buFont typeface="Wingdings" charset="2"/>
        <a:buChar char="§"/>
        <a:defRPr sz="2000">
          <a:solidFill>
            <a:schemeClr val="tx1"/>
          </a:solidFill>
          <a:latin typeface="+mn-lt"/>
          <a:ea typeface="Lucida Grande" pitchFamily="84" charset="0"/>
          <a:cs typeface="Lucida Grande" pitchFamily="84" charset="0"/>
        </a:defRPr>
      </a:lvl1pPr>
      <a:lvl2pPr marL="742950" indent="-285750" algn="l" rtl="0" eaLnBrk="0" fontAlgn="base" hangingPunct="0">
        <a:lnSpc>
          <a:spcPct val="120000"/>
        </a:lnSpc>
        <a:spcBef>
          <a:spcPct val="20000"/>
        </a:spcBef>
        <a:spcAft>
          <a:spcPct val="0"/>
        </a:spcAft>
        <a:buClr>
          <a:srgbClr val="015699"/>
        </a:buClr>
        <a:buFont typeface="Wingdings" charset="2"/>
        <a:buChar char="§"/>
        <a:defRPr>
          <a:solidFill>
            <a:schemeClr val="tx1"/>
          </a:solidFill>
          <a:latin typeface="+mn-lt"/>
          <a:ea typeface="Lucida Grande" pitchFamily="84" charset="0"/>
          <a:cs typeface="Lucida Grande" pitchFamily="84" charset="0"/>
        </a:defRPr>
      </a:lvl2pPr>
      <a:lvl3pPr marL="1143000" indent="-228600" algn="l" rtl="0" eaLnBrk="0" fontAlgn="base" hangingPunct="0">
        <a:lnSpc>
          <a:spcPct val="120000"/>
        </a:lnSpc>
        <a:spcBef>
          <a:spcPct val="20000"/>
        </a:spcBef>
        <a:spcAft>
          <a:spcPct val="0"/>
        </a:spcAft>
        <a:buClr>
          <a:srgbClr val="015699"/>
        </a:buClr>
        <a:buFont typeface="Wingdings" charset="2"/>
        <a:buChar char="§"/>
        <a:defRPr sz="1600">
          <a:solidFill>
            <a:schemeClr val="tx1"/>
          </a:solidFill>
          <a:latin typeface="+mn-lt"/>
          <a:ea typeface="Lucida Grande" pitchFamily="84" charset="0"/>
          <a:cs typeface="Lucida Grande" pitchFamily="84" charset="0"/>
        </a:defRPr>
      </a:lvl3pPr>
      <a:lvl4pPr marL="16002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4pPr>
      <a:lvl5pPr marL="20574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5pPr>
      <a:lvl6pPr marL="25146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6pPr>
      <a:lvl7pPr marL="29718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7pPr>
      <a:lvl8pPr marL="34290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8pPr>
      <a:lvl9pPr marL="38862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wmf"/></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3.wmf"/></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58.pn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hyperlink" Target="mailto:info@atlantium.com" TargetMode="External"/><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cid:image005.jpg@01C8D44D.0AA22D30" TargetMode="External"/><Relationship Id="rId3" Type="http://schemas.openxmlformats.org/officeDocument/2006/relationships/image" Target="../media/image19.png"/><Relationship Id="rId7" Type="http://schemas.openxmlformats.org/officeDocument/2006/relationships/image" Target="../media/image23.jpeg"/><Relationship Id="rId12" Type="http://schemas.openxmlformats.org/officeDocument/2006/relationships/image" Target="../media/image26.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image" Target="../media/image21.jpeg"/><Relationship Id="rId10" Type="http://schemas.openxmlformats.org/officeDocument/2006/relationships/image" Target="cid:image001.jpg@01C8D44D.0AA22D30" TargetMode="External"/><Relationship Id="rId4" Type="http://schemas.openxmlformats.org/officeDocument/2006/relationships/image" Target="../media/image20.png"/><Relationship Id="rId9"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email"/>
          <a:srcRect/>
          <a:stretch>
            <a:fillRect/>
          </a:stretch>
        </p:blipFill>
        <p:spPr bwMode="auto">
          <a:xfrm>
            <a:off x="0" y="-27385"/>
            <a:ext cx="9180512" cy="6889661"/>
          </a:xfrm>
          <a:prstGeom prst="rect">
            <a:avLst/>
          </a:prstGeom>
          <a:noFill/>
          <a:ln w="9525">
            <a:noFill/>
            <a:miter lim="800000"/>
            <a:headEnd/>
            <a:tailEnd/>
          </a:ln>
        </p:spPr>
      </p:pic>
      <p:sp>
        <p:nvSpPr>
          <p:cNvPr id="5" name="TextBox 4"/>
          <p:cNvSpPr txBox="1"/>
          <p:nvPr/>
        </p:nvSpPr>
        <p:spPr>
          <a:xfrm>
            <a:off x="35496" y="1156682"/>
            <a:ext cx="2808312" cy="400110"/>
          </a:xfrm>
          <a:prstGeom prst="rect">
            <a:avLst/>
          </a:prstGeom>
          <a:solidFill>
            <a:srgbClr val="00B050"/>
          </a:solidFill>
        </p:spPr>
        <p:txBody>
          <a:bodyPr wrap="square" rtlCol="0">
            <a:spAutoFit/>
          </a:bodyPr>
          <a:lstStyle/>
          <a:p>
            <a:endParaRPr lang="en-US" sz="2000" b="1" dirty="0">
              <a:solidFill>
                <a:schemeClr val="bg1"/>
              </a:solidFill>
              <a:latin typeface="+mj-lt"/>
            </a:endParaRPr>
          </a:p>
        </p:txBody>
      </p:sp>
      <p:sp>
        <p:nvSpPr>
          <p:cNvPr id="7" name="TextBox 6"/>
          <p:cNvSpPr txBox="1"/>
          <p:nvPr/>
        </p:nvSpPr>
        <p:spPr>
          <a:xfrm>
            <a:off x="827584" y="4901098"/>
            <a:ext cx="2808312" cy="400110"/>
          </a:xfrm>
          <a:prstGeom prst="rect">
            <a:avLst/>
          </a:prstGeom>
          <a:solidFill>
            <a:schemeClr val="bg1"/>
          </a:solidFill>
        </p:spPr>
        <p:txBody>
          <a:bodyPr wrap="square" rtlCol="0">
            <a:spAutoFit/>
          </a:bodyPr>
          <a:lstStyle/>
          <a:p>
            <a:endParaRPr lang="en-US" sz="2000" b="1" dirty="0">
              <a:solidFill>
                <a:schemeClr val="bg1"/>
              </a:solidFill>
              <a:latin typeface="+mj-lt"/>
            </a:endParaRPr>
          </a:p>
        </p:txBody>
      </p:sp>
      <p:sp>
        <p:nvSpPr>
          <p:cNvPr id="11" name="Rectangle 5"/>
          <p:cNvSpPr txBox="1">
            <a:spLocks noChangeArrowheads="1"/>
          </p:cNvSpPr>
          <p:nvPr/>
        </p:nvSpPr>
        <p:spPr>
          <a:xfrm>
            <a:off x="622300" y="6129338"/>
            <a:ext cx="3670300" cy="398462"/>
          </a:xfrm>
          <a:prstGeom prst="rect">
            <a:avLst/>
          </a:prstGeom>
        </p:spPr>
        <p:txBody>
          <a:bodyPr/>
          <a:lstStyle>
            <a:lvl1pPr marL="342900" indent="-342900" algn="l" rtl="0" eaLnBrk="0" fontAlgn="base" hangingPunct="0">
              <a:lnSpc>
                <a:spcPct val="120000"/>
              </a:lnSpc>
              <a:spcBef>
                <a:spcPct val="20000"/>
              </a:spcBef>
              <a:spcAft>
                <a:spcPct val="0"/>
              </a:spcAft>
              <a:buClr>
                <a:srgbClr val="015699"/>
              </a:buClr>
              <a:buFont typeface="Wingdings" charset="2"/>
              <a:buChar char="§"/>
              <a:defRPr sz="2000">
                <a:solidFill>
                  <a:schemeClr val="tx1"/>
                </a:solidFill>
                <a:latin typeface="+mn-lt"/>
                <a:ea typeface="Lucida Grande" pitchFamily="84" charset="0"/>
                <a:cs typeface="Lucida Grande" pitchFamily="84" charset="0"/>
              </a:defRPr>
            </a:lvl1pPr>
            <a:lvl2pPr marL="742950" indent="-285750" algn="l" rtl="0" eaLnBrk="0" fontAlgn="base" hangingPunct="0">
              <a:lnSpc>
                <a:spcPct val="120000"/>
              </a:lnSpc>
              <a:spcBef>
                <a:spcPct val="20000"/>
              </a:spcBef>
              <a:spcAft>
                <a:spcPct val="0"/>
              </a:spcAft>
              <a:buClr>
                <a:srgbClr val="015699"/>
              </a:buClr>
              <a:buFont typeface="Wingdings" charset="2"/>
              <a:buChar char="§"/>
              <a:defRPr>
                <a:solidFill>
                  <a:schemeClr val="tx1"/>
                </a:solidFill>
                <a:latin typeface="+mn-lt"/>
                <a:ea typeface="Lucida Grande" pitchFamily="84" charset="0"/>
                <a:cs typeface="Lucida Grande" pitchFamily="84" charset="0"/>
              </a:defRPr>
            </a:lvl2pPr>
            <a:lvl3pPr marL="1143000" indent="-228600" algn="l" rtl="0" eaLnBrk="0" fontAlgn="base" hangingPunct="0">
              <a:lnSpc>
                <a:spcPct val="120000"/>
              </a:lnSpc>
              <a:spcBef>
                <a:spcPct val="20000"/>
              </a:spcBef>
              <a:spcAft>
                <a:spcPct val="0"/>
              </a:spcAft>
              <a:buClr>
                <a:srgbClr val="015699"/>
              </a:buClr>
              <a:buFont typeface="Wingdings" charset="2"/>
              <a:buChar char="§"/>
              <a:defRPr sz="1600">
                <a:solidFill>
                  <a:schemeClr val="tx1"/>
                </a:solidFill>
                <a:latin typeface="+mn-lt"/>
                <a:ea typeface="Lucida Grande" pitchFamily="84" charset="0"/>
                <a:cs typeface="Lucida Grande" pitchFamily="84" charset="0"/>
              </a:defRPr>
            </a:lvl3pPr>
            <a:lvl4pPr marL="16002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4pPr>
            <a:lvl5pPr marL="20574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5pPr>
            <a:lvl6pPr marL="25146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6pPr>
            <a:lvl7pPr marL="29718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7pPr>
            <a:lvl8pPr marL="34290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8pPr>
            <a:lvl9pPr marL="38862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9pPr>
          </a:lstStyle>
          <a:p>
            <a:pPr marL="0" indent="0">
              <a:buNone/>
            </a:pPr>
            <a:r>
              <a:rPr lang="en-US" sz="1400" dirty="0" smtClean="0"/>
              <a:t>January 2013</a:t>
            </a:r>
          </a:p>
        </p:txBody>
      </p:sp>
      <p:sp>
        <p:nvSpPr>
          <p:cNvPr id="13" name="Rectangle 5"/>
          <p:cNvSpPr txBox="1">
            <a:spLocks noChangeArrowheads="1"/>
          </p:cNvSpPr>
          <p:nvPr/>
        </p:nvSpPr>
        <p:spPr>
          <a:xfrm>
            <a:off x="622300" y="4365103"/>
            <a:ext cx="8198172" cy="1152129"/>
          </a:xfrm>
          <a:prstGeom prst="rect">
            <a:avLst/>
          </a:prstGeom>
        </p:spPr>
        <p:txBody>
          <a:bodyPr/>
          <a:lstStyle>
            <a:lvl1pPr marL="342900" indent="-342900" algn="l" rtl="0" eaLnBrk="0" fontAlgn="base" hangingPunct="0">
              <a:lnSpc>
                <a:spcPct val="120000"/>
              </a:lnSpc>
              <a:spcBef>
                <a:spcPct val="20000"/>
              </a:spcBef>
              <a:spcAft>
                <a:spcPct val="0"/>
              </a:spcAft>
              <a:buClr>
                <a:srgbClr val="015699"/>
              </a:buClr>
              <a:buFont typeface="Wingdings" charset="2"/>
              <a:buChar char="§"/>
              <a:defRPr sz="2000">
                <a:solidFill>
                  <a:schemeClr val="tx1"/>
                </a:solidFill>
                <a:latin typeface="+mn-lt"/>
                <a:ea typeface="Lucida Grande" pitchFamily="84" charset="0"/>
                <a:cs typeface="Lucida Grande" pitchFamily="84" charset="0"/>
              </a:defRPr>
            </a:lvl1pPr>
            <a:lvl2pPr marL="742950" indent="-285750" algn="l" rtl="0" eaLnBrk="0" fontAlgn="base" hangingPunct="0">
              <a:lnSpc>
                <a:spcPct val="120000"/>
              </a:lnSpc>
              <a:spcBef>
                <a:spcPct val="20000"/>
              </a:spcBef>
              <a:spcAft>
                <a:spcPct val="0"/>
              </a:spcAft>
              <a:buClr>
                <a:srgbClr val="015699"/>
              </a:buClr>
              <a:buFont typeface="Wingdings" charset="2"/>
              <a:buChar char="§"/>
              <a:defRPr>
                <a:solidFill>
                  <a:schemeClr val="tx1"/>
                </a:solidFill>
                <a:latin typeface="+mn-lt"/>
                <a:ea typeface="Lucida Grande" pitchFamily="84" charset="0"/>
                <a:cs typeface="Lucida Grande" pitchFamily="84" charset="0"/>
              </a:defRPr>
            </a:lvl2pPr>
            <a:lvl3pPr marL="1143000" indent="-228600" algn="l" rtl="0" eaLnBrk="0" fontAlgn="base" hangingPunct="0">
              <a:lnSpc>
                <a:spcPct val="120000"/>
              </a:lnSpc>
              <a:spcBef>
                <a:spcPct val="20000"/>
              </a:spcBef>
              <a:spcAft>
                <a:spcPct val="0"/>
              </a:spcAft>
              <a:buClr>
                <a:srgbClr val="015699"/>
              </a:buClr>
              <a:buFont typeface="Wingdings" charset="2"/>
              <a:buChar char="§"/>
              <a:defRPr sz="1600">
                <a:solidFill>
                  <a:schemeClr val="tx1"/>
                </a:solidFill>
                <a:latin typeface="+mn-lt"/>
                <a:ea typeface="Lucida Grande" pitchFamily="84" charset="0"/>
                <a:cs typeface="Lucida Grande" pitchFamily="84" charset="0"/>
              </a:defRPr>
            </a:lvl3pPr>
            <a:lvl4pPr marL="16002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4pPr>
            <a:lvl5pPr marL="20574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5pPr>
            <a:lvl6pPr marL="25146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6pPr>
            <a:lvl7pPr marL="29718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7pPr>
            <a:lvl8pPr marL="34290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8pPr>
            <a:lvl9pPr marL="38862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9pPr>
          </a:lstStyle>
          <a:p>
            <a:pPr marL="0" indent="0">
              <a:buNone/>
            </a:pPr>
            <a:r>
              <a:rPr lang="en-US" sz="2400" b="1" dirty="0" smtClean="0">
                <a:latin typeface="+mj-lt"/>
              </a:rPr>
              <a:t>Introduction </a:t>
            </a:r>
            <a:r>
              <a:rPr lang="en-US" sz="2400" b="1" dirty="0">
                <a:latin typeface="+mj-lt"/>
              </a:rPr>
              <a:t>to </a:t>
            </a:r>
            <a:r>
              <a:rPr lang="en-US" sz="2400" b="1" dirty="0" smtClean="0">
                <a:latin typeface="+mj-lt"/>
              </a:rPr>
              <a:t>Atlantium’s </a:t>
            </a:r>
            <a:r>
              <a:rPr lang="en-US" sz="2400" b="1" dirty="0">
                <a:latin typeface="+mj-lt"/>
              </a:rPr>
              <a:t>Hydro-Optic Disinfection Technology (HOD)</a:t>
            </a:r>
          </a:p>
        </p:txBody>
      </p:sp>
      <p:sp>
        <p:nvSpPr>
          <p:cNvPr id="8" name="Rectangle 7"/>
          <p:cNvSpPr>
            <a:spLocks noChangeArrowheads="1"/>
          </p:cNvSpPr>
          <p:nvPr/>
        </p:nvSpPr>
        <p:spPr bwMode="auto">
          <a:xfrm>
            <a:off x="-18256" y="1139468"/>
            <a:ext cx="2915816" cy="432048"/>
          </a:xfrm>
          <a:prstGeom prst="rect">
            <a:avLst/>
          </a:prstGeom>
          <a:solidFill>
            <a:srgbClr val="FF6600"/>
          </a:solidFill>
          <a:ln>
            <a:noFill/>
          </a:ln>
          <a:extLst/>
        </p:spPr>
        <p:txBody>
          <a:bodyPr wrap="none" anchor="ctr"/>
          <a:lstStyle>
            <a:defPPr>
              <a:defRPr lang="he-IL"/>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r>
              <a:rPr lang="en-US" sz="2000" b="1" dirty="0" smtClean="0">
                <a:solidFill>
                  <a:schemeClr val="bg1"/>
                </a:solidFill>
                <a:latin typeface="+mj-lt"/>
                <a:ea typeface="ＭＳ Ｐゴシック" charset="-128"/>
                <a:cs typeface="ＭＳ Ｐゴシック" charset="-128"/>
              </a:rPr>
              <a:t>Introduction</a:t>
            </a:r>
            <a:endParaRPr lang="en-US" sz="2000" b="1" dirty="0">
              <a:solidFill>
                <a:schemeClr val="bg1"/>
              </a:solidFill>
              <a:latin typeface="+mj-lt"/>
              <a:ea typeface="ＭＳ Ｐゴシック" charset="-128"/>
              <a:cs typeface="ＭＳ Ｐゴシック" charset="-128"/>
            </a:endParaRPr>
          </a:p>
        </p:txBody>
      </p:sp>
    </p:spTree>
    <p:extLst>
      <p:ext uri="{BB962C8B-B14F-4D97-AF65-F5344CB8AC3E}">
        <p14:creationId xmlns:p14="http://schemas.microsoft.com/office/powerpoint/2010/main" val="12377636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1"/>
          <p:cNvSpPr>
            <a:spLocks noGrp="1"/>
          </p:cNvSpPr>
          <p:nvPr>
            <p:ph type="sldNum" sz="quarter" idx="10"/>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0A4DB90E-0F06-4B34-BEAF-87754B4B2D96}" type="slidenum">
              <a:rPr lang="he-IL" smtClean="0"/>
              <a:pPr/>
              <a:t>10</a:t>
            </a:fld>
            <a:endParaRPr lang="en-US" smtClean="0"/>
          </a:p>
        </p:txBody>
      </p:sp>
      <p:pic>
        <p:nvPicPr>
          <p:cNvPr id="8195" name="Picture 8"/>
          <p:cNvPicPr>
            <a:picLocks noChangeAspect="1" noChangeArrowheads="1"/>
          </p:cNvPicPr>
          <p:nvPr/>
        </p:nvPicPr>
        <p:blipFill>
          <a:blip r:embed="rId3"/>
          <a:srcRect/>
          <a:stretch>
            <a:fillRect/>
          </a:stretch>
        </p:blipFill>
        <p:spPr bwMode="auto">
          <a:xfrm>
            <a:off x="692150" y="4297363"/>
            <a:ext cx="3959225" cy="2259012"/>
          </a:xfrm>
          <a:prstGeom prst="rect">
            <a:avLst/>
          </a:prstGeom>
          <a:noFill/>
          <a:ln w="28575">
            <a:solidFill>
              <a:schemeClr val="accent5">
                <a:lumMod val="75000"/>
              </a:schemeClr>
            </a:solidFill>
            <a:miter lim="800000"/>
            <a:headEnd/>
            <a:tailEnd/>
          </a:ln>
          <a:extLst>
            <a:ext uri="{909E8E84-426E-40DD-AFC4-6F175D3DCCD1}">
              <a14:hiddenFill xmlns:a14="http://schemas.microsoft.com/office/drawing/2010/main">
                <a:solidFill>
                  <a:srgbClr val="FFFFFF"/>
                </a:solidFill>
              </a14:hiddenFill>
            </a:ext>
          </a:extLst>
        </p:spPr>
      </p:pic>
      <p:grpSp>
        <p:nvGrpSpPr>
          <p:cNvPr id="9220" name="Group 9"/>
          <p:cNvGrpSpPr>
            <a:grpSpLocks/>
          </p:cNvGrpSpPr>
          <p:nvPr/>
        </p:nvGrpSpPr>
        <p:grpSpPr bwMode="auto">
          <a:xfrm>
            <a:off x="696913" y="1704975"/>
            <a:ext cx="3954462" cy="2384425"/>
            <a:chOff x="567" y="890"/>
            <a:chExt cx="2676" cy="1614"/>
          </a:xfrm>
        </p:grpSpPr>
        <p:pic>
          <p:nvPicPr>
            <p:cNvPr id="9229"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2160"/>
              <a:ext cx="1" cy="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857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206" name="Picture 11"/>
            <p:cNvPicPr>
              <a:picLocks noChangeAspect="1" noChangeArrowheads="1"/>
            </p:cNvPicPr>
            <p:nvPr/>
          </p:nvPicPr>
          <p:blipFill>
            <a:blip r:embed="rId5"/>
            <a:srcRect/>
            <a:stretch>
              <a:fillRect/>
            </a:stretch>
          </p:blipFill>
          <p:spPr bwMode="auto">
            <a:xfrm>
              <a:off x="567" y="890"/>
              <a:ext cx="2676" cy="1614"/>
            </a:xfrm>
            <a:prstGeom prst="rect">
              <a:avLst/>
            </a:prstGeom>
            <a:noFill/>
            <a:ln w="28575" algn="ctr">
              <a:solidFill>
                <a:schemeClr val="accent5">
                  <a:lumMod val="75000"/>
                </a:schemeClr>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31" name="Line 12"/>
            <p:cNvSpPr>
              <a:spLocks noChangeShapeType="1"/>
            </p:cNvSpPr>
            <p:nvPr/>
          </p:nvSpPr>
          <p:spPr bwMode="auto">
            <a:xfrm>
              <a:off x="1420" y="1472"/>
              <a:ext cx="88" cy="29"/>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he-IL"/>
            </a:p>
          </p:txBody>
        </p:sp>
        <p:sp>
          <p:nvSpPr>
            <p:cNvPr id="9232" name="Line 13"/>
            <p:cNvSpPr>
              <a:spLocks noChangeShapeType="1"/>
            </p:cNvSpPr>
            <p:nvPr/>
          </p:nvSpPr>
          <p:spPr bwMode="auto">
            <a:xfrm>
              <a:off x="1390" y="1501"/>
              <a:ext cx="89" cy="28"/>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he-IL"/>
            </a:p>
          </p:txBody>
        </p:sp>
        <p:sp>
          <p:nvSpPr>
            <p:cNvPr id="9233" name="Line 14"/>
            <p:cNvSpPr>
              <a:spLocks noChangeShapeType="1"/>
            </p:cNvSpPr>
            <p:nvPr/>
          </p:nvSpPr>
          <p:spPr bwMode="auto">
            <a:xfrm>
              <a:off x="1390" y="1528"/>
              <a:ext cx="89" cy="28"/>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he-IL"/>
            </a:p>
          </p:txBody>
        </p:sp>
        <p:sp>
          <p:nvSpPr>
            <p:cNvPr id="9234" name="Line 15"/>
            <p:cNvSpPr>
              <a:spLocks noChangeShapeType="1"/>
            </p:cNvSpPr>
            <p:nvPr/>
          </p:nvSpPr>
          <p:spPr bwMode="auto">
            <a:xfrm>
              <a:off x="1420" y="1472"/>
              <a:ext cx="88" cy="29"/>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he-IL"/>
            </a:p>
          </p:txBody>
        </p:sp>
        <p:sp>
          <p:nvSpPr>
            <p:cNvPr id="9235" name="Line 16"/>
            <p:cNvSpPr>
              <a:spLocks noChangeShapeType="1"/>
            </p:cNvSpPr>
            <p:nvPr/>
          </p:nvSpPr>
          <p:spPr bwMode="auto">
            <a:xfrm>
              <a:off x="1420" y="1501"/>
              <a:ext cx="88" cy="28"/>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he-IL"/>
            </a:p>
          </p:txBody>
        </p:sp>
        <p:sp>
          <p:nvSpPr>
            <p:cNvPr id="9236" name="Line 17"/>
            <p:cNvSpPr>
              <a:spLocks noChangeShapeType="1"/>
            </p:cNvSpPr>
            <p:nvPr/>
          </p:nvSpPr>
          <p:spPr bwMode="auto">
            <a:xfrm flipH="1">
              <a:off x="1390" y="1472"/>
              <a:ext cx="30" cy="56"/>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he-IL"/>
            </a:p>
          </p:txBody>
        </p:sp>
        <p:sp>
          <p:nvSpPr>
            <p:cNvPr id="9237" name="Rectangle 18"/>
            <p:cNvSpPr>
              <a:spLocks noChangeArrowheads="1"/>
            </p:cNvSpPr>
            <p:nvPr/>
          </p:nvSpPr>
          <p:spPr bwMode="auto">
            <a:xfrm rot="1554599">
              <a:off x="1565" y="1979"/>
              <a:ext cx="91" cy="1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grpSp>
      <p:pic>
        <p:nvPicPr>
          <p:cNvPr id="8197" name="Picture 19" descr="open chanel conentional system"/>
          <p:cNvPicPr>
            <a:picLocks noChangeAspect="1" noChangeArrowheads="1"/>
          </p:cNvPicPr>
          <p:nvPr/>
        </p:nvPicPr>
        <p:blipFill>
          <a:blip r:embed="rId6"/>
          <a:srcRect/>
          <a:stretch>
            <a:fillRect/>
          </a:stretch>
        </p:blipFill>
        <p:spPr bwMode="auto">
          <a:xfrm>
            <a:off x="5083175" y="1708150"/>
            <a:ext cx="3462338" cy="3289300"/>
          </a:xfrm>
          <a:prstGeom prst="rect">
            <a:avLst/>
          </a:prstGeom>
          <a:noFill/>
          <a:ln w="28575" algn="ctr">
            <a:solidFill>
              <a:schemeClr val="accent5">
                <a:lumMod val="75000"/>
              </a:schemeClr>
            </a:solidFill>
            <a:miter lim="800000"/>
            <a:headEnd/>
            <a:tailEnd/>
          </a:ln>
          <a:effectLst/>
          <a:extLst>
            <a:ext uri="{909E8E84-426E-40DD-AFC4-6F175D3DCCD1}">
              <a14:hiddenFill xmlns:a14="http://schemas.microsoft.com/office/drawing/2010/main">
                <a:solidFill>
                  <a:srgbClr val="FFFFFF"/>
                </a:solidFill>
              </a14:hiddenFill>
            </a:ext>
          </a:extLst>
        </p:spPr>
      </p:pic>
      <p:sp>
        <p:nvSpPr>
          <p:cNvPr id="9223" name="Text Box 21"/>
          <p:cNvSpPr txBox="1">
            <a:spLocks noChangeArrowheads="1"/>
          </p:cNvSpPr>
          <p:nvPr/>
        </p:nvSpPr>
        <p:spPr bwMode="auto">
          <a:xfrm>
            <a:off x="5645150" y="1990725"/>
            <a:ext cx="184150" cy="3048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857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ctr"/>
            <a:endParaRPr lang="en-US" sz="1400" b="1">
              <a:solidFill>
                <a:schemeClr val="bg1"/>
              </a:solidFill>
              <a:latin typeface="Times New Roman" pitchFamily="18" charset="0"/>
            </a:endParaRPr>
          </a:p>
        </p:txBody>
      </p:sp>
      <p:sp>
        <p:nvSpPr>
          <p:cNvPr id="262168" name="AutoShape 24"/>
          <p:cNvSpPr>
            <a:spLocks noChangeArrowheads="1"/>
          </p:cNvSpPr>
          <p:nvPr/>
        </p:nvSpPr>
        <p:spPr bwMode="auto">
          <a:xfrm>
            <a:off x="5548313" y="6162675"/>
            <a:ext cx="2416175" cy="428625"/>
          </a:xfrm>
          <a:prstGeom prst="wedgeRectCallout">
            <a:avLst>
              <a:gd name="adj1" fmla="val -128977"/>
              <a:gd name="adj2" fmla="val -745185"/>
            </a:avLst>
          </a:prstGeom>
          <a:solidFill>
            <a:srgbClr val="BBE0E3">
              <a:alpha val="8196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sz="2000" b="1">
                <a:solidFill>
                  <a:schemeClr val="tx2"/>
                </a:solidFill>
              </a:rPr>
              <a:t>Immersed lamps</a:t>
            </a:r>
          </a:p>
        </p:txBody>
      </p:sp>
      <p:sp>
        <p:nvSpPr>
          <p:cNvPr id="9225" name="Text Box 26"/>
          <p:cNvSpPr txBox="1">
            <a:spLocks noChangeArrowheads="1"/>
          </p:cNvSpPr>
          <p:nvPr/>
        </p:nvSpPr>
        <p:spPr bwMode="auto">
          <a:xfrm>
            <a:off x="6656388" y="1766888"/>
            <a:ext cx="18415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2000"/>
              <a:t>Open Channel</a:t>
            </a:r>
          </a:p>
        </p:txBody>
      </p:sp>
      <p:sp>
        <p:nvSpPr>
          <p:cNvPr id="23" name="AutoShape 24"/>
          <p:cNvSpPr>
            <a:spLocks noChangeArrowheads="1"/>
          </p:cNvSpPr>
          <p:nvPr/>
        </p:nvSpPr>
        <p:spPr bwMode="auto">
          <a:xfrm>
            <a:off x="5538788" y="6172200"/>
            <a:ext cx="2416175" cy="428625"/>
          </a:xfrm>
          <a:prstGeom prst="wedgeRectCallout">
            <a:avLst>
              <a:gd name="adj1" fmla="val -167611"/>
              <a:gd name="adj2" fmla="val -271852"/>
            </a:avLst>
          </a:prstGeom>
          <a:solidFill>
            <a:srgbClr val="BBE0E3">
              <a:alpha val="8196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sz="2000" b="1">
                <a:solidFill>
                  <a:schemeClr val="tx2"/>
                </a:solidFill>
              </a:rPr>
              <a:t>Immersed lamps</a:t>
            </a:r>
          </a:p>
        </p:txBody>
      </p:sp>
      <p:sp>
        <p:nvSpPr>
          <p:cNvPr id="24" name="AutoShape 24"/>
          <p:cNvSpPr>
            <a:spLocks noChangeArrowheads="1"/>
          </p:cNvSpPr>
          <p:nvPr/>
        </p:nvSpPr>
        <p:spPr bwMode="auto">
          <a:xfrm>
            <a:off x="5549900" y="6172200"/>
            <a:ext cx="2416175" cy="428625"/>
          </a:xfrm>
          <a:prstGeom prst="wedgeRectCallout">
            <a:avLst>
              <a:gd name="adj1" fmla="val -2037"/>
              <a:gd name="adj2" fmla="val -569630"/>
            </a:avLst>
          </a:prstGeom>
          <a:solidFill>
            <a:srgbClr val="BBE0E3">
              <a:alpha val="8196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sz="2000" b="1">
                <a:solidFill>
                  <a:schemeClr val="tx2"/>
                </a:solidFill>
              </a:rPr>
              <a:t>Immersed lamps</a:t>
            </a:r>
          </a:p>
        </p:txBody>
      </p:sp>
      <p:sp>
        <p:nvSpPr>
          <p:cNvPr id="9228" name="Rectangle 1"/>
          <p:cNvSpPr>
            <a:spLocks noChangeArrowheads="1"/>
          </p:cNvSpPr>
          <p:nvPr/>
        </p:nvSpPr>
        <p:spPr bwMode="auto">
          <a:xfrm>
            <a:off x="561280" y="908720"/>
            <a:ext cx="833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2300" b="1" u="sng" dirty="0">
                <a:solidFill>
                  <a:schemeClr val="hlink"/>
                </a:solidFill>
                <a:latin typeface="+mj-lt"/>
                <a:ea typeface="Lucida Grande" pitchFamily="84" charset="0"/>
                <a:cs typeface="Lucida Grande" pitchFamily="84" charset="0"/>
              </a:rPr>
              <a:t>Lamps immersed in the water</a:t>
            </a:r>
            <a:endParaRPr lang="he-IL" sz="2300" b="1" u="sng" dirty="0">
              <a:solidFill>
                <a:schemeClr val="hlink"/>
              </a:solidFill>
              <a:latin typeface="+mj-lt"/>
              <a:ea typeface="Lucida Grande" pitchFamily="84" charset="0"/>
              <a:cs typeface="Lucida Grande" pitchFamily="84" charset="0"/>
            </a:endParaRPr>
          </a:p>
        </p:txBody>
      </p:sp>
      <p:sp>
        <p:nvSpPr>
          <p:cNvPr id="25" name="Rectangle 20"/>
          <p:cNvSpPr>
            <a:spLocks noChangeArrowheads="1"/>
          </p:cNvSpPr>
          <p:nvPr/>
        </p:nvSpPr>
        <p:spPr bwMode="auto">
          <a:xfrm>
            <a:off x="1681534" y="115876"/>
            <a:ext cx="6274842" cy="425374"/>
          </a:xfrm>
          <a:prstGeom prst="rect">
            <a:avLst/>
          </a:prstGeom>
          <a:noFill/>
          <a:ln>
            <a:noFill/>
          </a:ln>
          <a:effectLst>
            <a:outerShdw dist="17961" dir="135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lIns="92075" tIns="46038" rIns="92075" bIns="46038" anchor="ctr">
            <a:spAutoFit/>
          </a:bodyPr>
          <a:lstStyle/>
          <a:p>
            <a:pPr>
              <a:lnSpc>
                <a:spcPct val="90000"/>
              </a:lnSpc>
              <a:spcBef>
                <a:spcPct val="50000"/>
              </a:spcBef>
            </a:pPr>
            <a:r>
              <a:rPr kumimoji="1" lang="en-US" b="1" dirty="0">
                <a:solidFill>
                  <a:schemeClr val="bg1"/>
                </a:solidFill>
                <a:latin typeface="+mj-lt"/>
                <a:ea typeface="Lucida Grande" pitchFamily="84" charset="0"/>
                <a:cs typeface="Lucida Grande" pitchFamily="84" charset="0"/>
              </a:rPr>
              <a:t>Conventional UV Systems – key issues</a:t>
            </a:r>
          </a:p>
        </p:txBody>
      </p:sp>
    </p:spTree>
    <p:extLst>
      <p:ext uri="{BB962C8B-B14F-4D97-AF65-F5344CB8AC3E}">
        <p14:creationId xmlns:p14="http://schemas.microsoft.com/office/powerpoint/2010/main" val="3360986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62168"/>
                                        </p:tgtEl>
                                        <p:attrNameLst>
                                          <p:attrName>style.visibility</p:attrName>
                                        </p:attrNameLst>
                                      </p:cBhvr>
                                      <p:to>
                                        <p:strVal val="visible"/>
                                      </p:to>
                                    </p:set>
                                    <p:anim calcmode="lin" valueType="num">
                                      <p:cBhvr>
                                        <p:cTn id="7" dur="1000" fill="hold"/>
                                        <p:tgtEl>
                                          <p:spTgt spid="262168"/>
                                        </p:tgtEl>
                                        <p:attrNameLst>
                                          <p:attrName>ppt_w</p:attrName>
                                        </p:attrNameLst>
                                      </p:cBhvr>
                                      <p:tavLst>
                                        <p:tav tm="0">
                                          <p:val>
                                            <p:strVal val="#ppt_w*0.70"/>
                                          </p:val>
                                        </p:tav>
                                        <p:tav tm="100000">
                                          <p:val>
                                            <p:strVal val="#ppt_w"/>
                                          </p:val>
                                        </p:tav>
                                      </p:tavLst>
                                    </p:anim>
                                    <p:anim calcmode="lin" valueType="num">
                                      <p:cBhvr>
                                        <p:cTn id="8" dur="1000" fill="hold"/>
                                        <p:tgtEl>
                                          <p:spTgt spid="262168"/>
                                        </p:tgtEl>
                                        <p:attrNameLst>
                                          <p:attrName>ppt_h</p:attrName>
                                        </p:attrNameLst>
                                      </p:cBhvr>
                                      <p:tavLst>
                                        <p:tav tm="0">
                                          <p:val>
                                            <p:strVal val="#ppt_h"/>
                                          </p:val>
                                        </p:tav>
                                        <p:tav tm="100000">
                                          <p:val>
                                            <p:strVal val="#ppt_h"/>
                                          </p:val>
                                        </p:tav>
                                      </p:tavLst>
                                    </p:anim>
                                    <p:animEffect transition="in" filter="fade">
                                      <p:cBhvr>
                                        <p:cTn id="9" dur="1000"/>
                                        <p:tgtEl>
                                          <p:spTgt spid="26216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1000" fill="hold"/>
                                        <p:tgtEl>
                                          <p:spTgt spid="23"/>
                                        </p:tgtEl>
                                        <p:attrNameLst>
                                          <p:attrName>ppt_w</p:attrName>
                                        </p:attrNameLst>
                                      </p:cBhvr>
                                      <p:tavLst>
                                        <p:tav tm="0">
                                          <p:val>
                                            <p:strVal val="#ppt_w*0.70"/>
                                          </p:val>
                                        </p:tav>
                                        <p:tav tm="100000">
                                          <p:val>
                                            <p:strVal val="#ppt_w"/>
                                          </p:val>
                                        </p:tav>
                                      </p:tavLst>
                                    </p:anim>
                                    <p:anim calcmode="lin" valueType="num">
                                      <p:cBhvr>
                                        <p:cTn id="15" dur="1000" fill="hold"/>
                                        <p:tgtEl>
                                          <p:spTgt spid="23"/>
                                        </p:tgtEl>
                                        <p:attrNameLst>
                                          <p:attrName>ppt_h</p:attrName>
                                        </p:attrNameLst>
                                      </p:cBhvr>
                                      <p:tavLst>
                                        <p:tav tm="0">
                                          <p:val>
                                            <p:strVal val="#ppt_h"/>
                                          </p:val>
                                        </p:tav>
                                        <p:tav tm="100000">
                                          <p:val>
                                            <p:strVal val="#ppt_h"/>
                                          </p:val>
                                        </p:tav>
                                      </p:tavLst>
                                    </p:anim>
                                    <p:animEffect transition="in" filter="fade">
                                      <p:cBhvr>
                                        <p:cTn id="16" dur="1000"/>
                                        <p:tgtEl>
                                          <p:spTgt spid="2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1000" fill="hold"/>
                                        <p:tgtEl>
                                          <p:spTgt spid="24"/>
                                        </p:tgtEl>
                                        <p:attrNameLst>
                                          <p:attrName>ppt_w</p:attrName>
                                        </p:attrNameLst>
                                      </p:cBhvr>
                                      <p:tavLst>
                                        <p:tav tm="0">
                                          <p:val>
                                            <p:strVal val="#ppt_w*0.70"/>
                                          </p:val>
                                        </p:tav>
                                        <p:tav tm="100000">
                                          <p:val>
                                            <p:strVal val="#ppt_w"/>
                                          </p:val>
                                        </p:tav>
                                      </p:tavLst>
                                    </p:anim>
                                    <p:anim calcmode="lin" valueType="num">
                                      <p:cBhvr>
                                        <p:cTn id="22" dur="1000" fill="hold"/>
                                        <p:tgtEl>
                                          <p:spTgt spid="24"/>
                                        </p:tgtEl>
                                        <p:attrNameLst>
                                          <p:attrName>ppt_h</p:attrName>
                                        </p:attrNameLst>
                                      </p:cBhvr>
                                      <p:tavLst>
                                        <p:tav tm="0">
                                          <p:val>
                                            <p:strVal val="#ppt_h"/>
                                          </p:val>
                                        </p:tav>
                                        <p:tav tm="100000">
                                          <p:val>
                                            <p:strVal val="#ppt_h"/>
                                          </p:val>
                                        </p:tav>
                                      </p:tavLst>
                                    </p:anim>
                                    <p:animEffect transition="in" filter="fade">
                                      <p:cBhvr>
                                        <p:cTn id="23"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68" grpId="0" animBg="1"/>
      <p:bldP spid="2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1"/>
          <p:cNvSpPr>
            <a:spLocks noGrp="1"/>
          </p:cNvSpPr>
          <p:nvPr>
            <p:ph type="sldNum" sz="quarter" idx="10"/>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0A4DB90E-0F06-4B34-BEAF-87754B4B2D96}" type="slidenum">
              <a:rPr lang="he-IL" smtClean="0"/>
              <a:pPr/>
              <a:t>11</a:t>
            </a:fld>
            <a:endParaRPr lang="en-US" smtClean="0"/>
          </a:p>
        </p:txBody>
      </p:sp>
      <p:pic>
        <p:nvPicPr>
          <p:cNvPr id="26" name="Picture 10" descr="X-Z_85R_0602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704" y="1536402"/>
            <a:ext cx="6905625"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2879" y="4143077"/>
            <a:ext cx="5414963" cy="241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Line 12"/>
          <p:cNvSpPr>
            <a:spLocks noChangeShapeType="1"/>
          </p:cNvSpPr>
          <p:nvPr/>
        </p:nvSpPr>
        <p:spPr bwMode="auto">
          <a:xfrm>
            <a:off x="4577779" y="1501477"/>
            <a:ext cx="0" cy="169863"/>
          </a:xfrm>
          <a:prstGeom prst="line">
            <a:avLst/>
          </a:prstGeom>
          <a:noFill/>
          <a:ln w="28575">
            <a:solidFill>
              <a:srgbClr val="FF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e-IL"/>
          </a:p>
        </p:txBody>
      </p:sp>
      <p:sp>
        <p:nvSpPr>
          <p:cNvPr id="29" name="Line 13"/>
          <p:cNvSpPr>
            <a:spLocks noChangeShapeType="1"/>
          </p:cNvSpPr>
          <p:nvPr/>
        </p:nvSpPr>
        <p:spPr bwMode="auto">
          <a:xfrm>
            <a:off x="4577779" y="1695152"/>
            <a:ext cx="0" cy="1893888"/>
          </a:xfrm>
          <a:prstGeom prst="line">
            <a:avLst/>
          </a:prstGeom>
          <a:noFill/>
          <a:ln w="19050">
            <a:solidFill>
              <a:srgbClr val="FF3399"/>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e-IL"/>
          </a:p>
        </p:txBody>
      </p:sp>
      <p:sp>
        <p:nvSpPr>
          <p:cNvPr id="30" name="AutoShape 14"/>
          <p:cNvSpPr>
            <a:spLocks noChangeArrowheads="1"/>
          </p:cNvSpPr>
          <p:nvPr/>
        </p:nvSpPr>
        <p:spPr bwMode="auto">
          <a:xfrm>
            <a:off x="6601842" y="4439940"/>
            <a:ext cx="2116137" cy="1776412"/>
          </a:xfrm>
          <a:prstGeom prst="wedgeRectCallout">
            <a:avLst>
              <a:gd name="adj1" fmla="val -105815"/>
              <a:gd name="adj2" fmla="val -129088"/>
            </a:avLst>
          </a:prstGeom>
          <a:solidFill>
            <a:srgbClr val="FFFF99"/>
          </a:solidFill>
          <a:ln w="190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sz="1600" b="1">
                <a:latin typeface="Times New Roman" pitchFamily="18" charset="0"/>
                <a:cs typeface="Times New Roman" pitchFamily="18" charset="0"/>
              </a:rPr>
              <a:t>Low light level</a:t>
            </a:r>
          </a:p>
          <a:p>
            <a:pPr algn="ctr" eaLnBrk="1" hangingPunct="1"/>
            <a:r>
              <a:rPr lang="en-US" sz="1600" b="1">
                <a:latin typeface="Times New Roman" pitchFamily="18" charset="0"/>
                <a:cs typeface="Times New Roman" pitchFamily="18" charset="0"/>
              </a:rPr>
              <a:t>AND</a:t>
            </a:r>
          </a:p>
          <a:p>
            <a:pPr algn="ctr" eaLnBrk="1" hangingPunct="1"/>
            <a:r>
              <a:rPr lang="en-US" sz="1600" b="1">
                <a:latin typeface="Times New Roman" pitchFamily="18" charset="0"/>
                <a:cs typeface="Times New Roman" pitchFamily="18" charset="0"/>
              </a:rPr>
              <a:t>High velocity Water</a:t>
            </a:r>
          </a:p>
          <a:p>
            <a:pPr algn="ctr" eaLnBrk="1" hangingPunct="1"/>
            <a:endParaRPr lang="en-US" sz="1600" b="1">
              <a:latin typeface="Times New Roman" pitchFamily="18" charset="0"/>
              <a:cs typeface="Times New Roman" pitchFamily="18" charset="0"/>
            </a:endParaRPr>
          </a:p>
          <a:p>
            <a:pPr algn="ctr" eaLnBrk="1" hangingPunct="1"/>
            <a:endParaRPr lang="en-US" sz="1600" b="1">
              <a:latin typeface="Times New Roman" pitchFamily="18" charset="0"/>
              <a:cs typeface="Times New Roman" pitchFamily="18" charset="0"/>
            </a:endParaRPr>
          </a:p>
          <a:p>
            <a:pPr algn="ctr" eaLnBrk="1" hangingPunct="1"/>
            <a:r>
              <a:rPr lang="en-US" sz="1600" b="1">
                <a:solidFill>
                  <a:srgbClr val="FF0066"/>
                </a:solidFill>
                <a:latin typeface="Times New Roman" pitchFamily="18" charset="0"/>
                <a:cs typeface="Times New Roman" pitchFamily="18" charset="0"/>
              </a:rPr>
              <a:t>Low-dose tracks</a:t>
            </a:r>
            <a:endParaRPr lang="en-US" sz="1600" b="1">
              <a:latin typeface="Times New Roman" pitchFamily="18" charset="0"/>
              <a:cs typeface="Times New Roman" pitchFamily="18" charset="0"/>
            </a:endParaRPr>
          </a:p>
        </p:txBody>
      </p:sp>
      <p:sp>
        <p:nvSpPr>
          <p:cNvPr id="31" name="Line 15"/>
          <p:cNvSpPr>
            <a:spLocks noChangeShapeType="1"/>
          </p:cNvSpPr>
          <p:nvPr/>
        </p:nvSpPr>
        <p:spPr bwMode="auto">
          <a:xfrm flipH="1">
            <a:off x="7660704" y="5351165"/>
            <a:ext cx="12700" cy="31273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e-IL"/>
          </a:p>
        </p:txBody>
      </p:sp>
      <p:grpSp>
        <p:nvGrpSpPr>
          <p:cNvPr id="32" name="Group 17"/>
          <p:cNvGrpSpPr>
            <a:grpSpLocks/>
          </p:cNvGrpSpPr>
          <p:nvPr/>
        </p:nvGrpSpPr>
        <p:grpSpPr bwMode="auto">
          <a:xfrm>
            <a:off x="2548954" y="4990802"/>
            <a:ext cx="1154113" cy="1058863"/>
            <a:chOff x="1610" y="3022"/>
            <a:chExt cx="727" cy="667"/>
          </a:xfrm>
        </p:grpSpPr>
        <p:sp>
          <p:nvSpPr>
            <p:cNvPr id="33" name="Arc 18"/>
            <p:cNvSpPr>
              <a:spLocks/>
            </p:cNvSpPr>
            <p:nvPr/>
          </p:nvSpPr>
          <p:spPr bwMode="auto">
            <a:xfrm>
              <a:off x="1927" y="3022"/>
              <a:ext cx="410" cy="667"/>
            </a:xfrm>
            <a:custGeom>
              <a:avLst/>
              <a:gdLst>
                <a:gd name="T0" fmla="*/ 0 w 21600"/>
                <a:gd name="T1" fmla="*/ 0 h 21390"/>
                <a:gd name="T2" fmla="*/ 0 w 21600"/>
                <a:gd name="T3" fmla="*/ 0 h 21390"/>
                <a:gd name="T4" fmla="*/ 0 w 21600"/>
                <a:gd name="T5" fmla="*/ 0 h 21390"/>
                <a:gd name="T6" fmla="*/ 0 60000 65536"/>
                <a:gd name="T7" fmla="*/ 0 60000 65536"/>
                <a:gd name="T8" fmla="*/ 0 60000 65536"/>
              </a:gdLst>
              <a:ahLst/>
              <a:cxnLst>
                <a:cxn ang="T6">
                  <a:pos x="T0" y="T1"/>
                </a:cxn>
                <a:cxn ang="T7">
                  <a:pos x="T2" y="T3"/>
                </a:cxn>
                <a:cxn ang="T8">
                  <a:pos x="T4" y="T5"/>
                </a:cxn>
              </a:cxnLst>
              <a:rect l="0" t="0" r="r" b="b"/>
              <a:pathLst>
                <a:path w="21600" h="21390" fill="none" extrusionOk="0">
                  <a:moveTo>
                    <a:pt x="3815" y="-1"/>
                  </a:moveTo>
                  <a:cubicBezTo>
                    <a:pt x="14108" y="1846"/>
                    <a:pt x="21600" y="10802"/>
                    <a:pt x="21600" y="21260"/>
                  </a:cubicBezTo>
                  <a:cubicBezTo>
                    <a:pt x="21600" y="21303"/>
                    <a:pt x="21599" y="21346"/>
                    <a:pt x="21599" y="21389"/>
                  </a:cubicBezTo>
                </a:path>
                <a:path w="21600" h="21390" stroke="0" extrusionOk="0">
                  <a:moveTo>
                    <a:pt x="3815" y="-1"/>
                  </a:moveTo>
                  <a:cubicBezTo>
                    <a:pt x="14108" y="1846"/>
                    <a:pt x="21600" y="10802"/>
                    <a:pt x="21600" y="21260"/>
                  </a:cubicBezTo>
                  <a:cubicBezTo>
                    <a:pt x="21600" y="21303"/>
                    <a:pt x="21599" y="21346"/>
                    <a:pt x="21599" y="21389"/>
                  </a:cubicBezTo>
                  <a:lnTo>
                    <a:pt x="0" y="21260"/>
                  </a:lnTo>
                  <a:lnTo>
                    <a:pt x="3815" y="-1"/>
                  </a:lnTo>
                  <a:close/>
                </a:path>
              </a:pathLst>
            </a:custGeom>
            <a:noFill/>
            <a:ln w="285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34" name="Arc 19"/>
            <p:cNvSpPr>
              <a:spLocks/>
            </p:cNvSpPr>
            <p:nvPr/>
          </p:nvSpPr>
          <p:spPr bwMode="auto">
            <a:xfrm flipH="1">
              <a:off x="1610" y="3022"/>
              <a:ext cx="454" cy="667"/>
            </a:xfrm>
            <a:custGeom>
              <a:avLst/>
              <a:gdLst>
                <a:gd name="T0" fmla="*/ 0 w 21600"/>
                <a:gd name="T1" fmla="*/ 0 h 21390"/>
                <a:gd name="T2" fmla="*/ 0 w 21600"/>
                <a:gd name="T3" fmla="*/ 0 h 21390"/>
                <a:gd name="T4" fmla="*/ 0 w 21600"/>
                <a:gd name="T5" fmla="*/ 0 h 21390"/>
                <a:gd name="T6" fmla="*/ 0 60000 65536"/>
                <a:gd name="T7" fmla="*/ 0 60000 65536"/>
                <a:gd name="T8" fmla="*/ 0 60000 65536"/>
              </a:gdLst>
              <a:ahLst/>
              <a:cxnLst>
                <a:cxn ang="T6">
                  <a:pos x="T0" y="T1"/>
                </a:cxn>
                <a:cxn ang="T7">
                  <a:pos x="T2" y="T3"/>
                </a:cxn>
                <a:cxn ang="T8">
                  <a:pos x="T4" y="T5"/>
                </a:cxn>
              </a:cxnLst>
              <a:rect l="0" t="0" r="r" b="b"/>
              <a:pathLst>
                <a:path w="21600" h="21390" fill="none" extrusionOk="0">
                  <a:moveTo>
                    <a:pt x="3815" y="-1"/>
                  </a:moveTo>
                  <a:cubicBezTo>
                    <a:pt x="14108" y="1846"/>
                    <a:pt x="21600" y="10802"/>
                    <a:pt x="21600" y="21260"/>
                  </a:cubicBezTo>
                  <a:cubicBezTo>
                    <a:pt x="21600" y="21303"/>
                    <a:pt x="21599" y="21346"/>
                    <a:pt x="21599" y="21389"/>
                  </a:cubicBezTo>
                </a:path>
                <a:path w="21600" h="21390" stroke="0" extrusionOk="0">
                  <a:moveTo>
                    <a:pt x="3815" y="-1"/>
                  </a:moveTo>
                  <a:cubicBezTo>
                    <a:pt x="14108" y="1846"/>
                    <a:pt x="21600" y="10802"/>
                    <a:pt x="21600" y="21260"/>
                  </a:cubicBezTo>
                  <a:cubicBezTo>
                    <a:pt x="21600" y="21303"/>
                    <a:pt x="21599" y="21346"/>
                    <a:pt x="21599" y="21389"/>
                  </a:cubicBezTo>
                  <a:lnTo>
                    <a:pt x="0" y="21260"/>
                  </a:lnTo>
                  <a:lnTo>
                    <a:pt x="3815" y="-1"/>
                  </a:lnTo>
                  <a:close/>
                </a:path>
              </a:pathLst>
            </a:custGeom>
            <a:noFill/>
            <a:ln w="285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35" name="Line 20"/>
            <p:cNvSpPr>
              <a:spLocks noChangeShapeType="1"/>
            </p:cNvSpPr>
            <p:nvPr/>
          </p:nvSpPr>
          <p:spPr bwMode="auto">
            <a:xfrm>
              <a:off x="1977" y="3022"/>
              <a:ext cx="25" cy="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e-IL"/>
            </a:p>
          </p:txBody>
        </p:sp>
      </p:grpSp>
      <p:grpSp>
        <p:nvGrpSpPr>
          <p:cNvPr id="36" name="Group 21"/>
          <p:cNvGrpSpPr>
            <a:grpSpLocks/>
          </p:cNvGrpSpPr>
          <p:nvPr/>
        </p:nvGrpSpPr>
        <p:grpSpPr bwMode="auto">
          <a:xfrm>
            <a:off x="4058667" y="4990802"/>
            <a:ext cx="1154112" cy="1058863"/>
            <a:chOff x="1610" y="3022"/>
            <a:chExt cx="727" cy="667"/>
          </a:xfrm>
        </p:grpSpPr>
        <p:sp>
          <p:nvSpPr>
            <p:cNvPr id="37" name="Arc 22"/>
            <p:cNvSpPr>
              <a:spLocks/>
            </p:cNvSpPr>
            <p:nvPr/>
          </p:nvSpPr>
          <p:spPr bwMode="auto">
            <a:xfrm>
              <a:off x="1927" y="3022"/>
              <a:ext cx="410" cy="667"/>
            </a:xfrm>
            <a:custGeom>
              <a:avLst/>
              <a:gdLst>
                <a:gd name="T0" fmla="*/ 0 w 21600"/>
                <a:gd name="T1" fmla="*/ 0 h 21390"/>
                <a:gd name="T2" fmla="*/ 0 w 21600"/>
                <a:gd name="T3" fmla="*/ 0 h 21390"/>
                <a:gd name="T4" fmla="*/ 0 w 21600"/>
                <a:gd name="T5" fmla="*/ 0 h 21390"/>
                <a:gd name="T6" fmla="*/ 0 60000 65536"/>
                <a:gd name="T7" fmla="*/ 0 60000 65536"/>
                <a:gd name="T8" fmla="*/ 0 60000 65536"/>
              </a:gdLst>
              <a:ahLst/>
              <a:cxnLst>
                <a:cxn ang="T6">
                  <a:pos x="T0" y="T1"/>
                </a:cxn>
                <a:cxn ang="T7">
                  <a:pos x="T2" y="T3"/>
                </a:cxn>
                <a:cxn ang="T8">
                  <a:pos x="T4" y="T5"/>
                </a:cxn>
              </a:cxnLst>
              <a:rect l="0" t="0" r="r" b="b"/>
              <a:pathLst>
                <a:path w="21600" h="21390" fill="none" extrusionOk="0">
                  <a:moveTo>
                    <a:pt x="3815" y="-1"/>
                  </a:moveTo>
                  <a:cubicBezTo>
                    <a:pt x="14108" y="1846"/>
                    <a:pt x="21600" y="10802"/>
                    <a:pt x="21600" y="21260"/>
                  </a:cubicBezTo>
                  <a:cubicBezTo>
                    <a:pt x="21600" y="21303"/>
                    <a:pt x="21599" y="21346"/>
                    <a:pt x="21599" y="21389"/>
                  </a:cubicBezTo>
                </a:path>
                <a:path w="21600" h="21390" stroke="0" extrusionOk="0">
                  <a:moveTo>
                    <a:pt x="3815" y="-1"/>
                  </a:moveTo>
                  <a:cubicBezTo>
                    <a:pt x="14108" y="1846"/>
                    <a:pt x="21600" y="10802"/>
                    <a:pt x="21600" y="21260"/>
                  </a:cubicBezTo>
                  <a:cubicBezTo>
                    <a:pt x="21600" y="21303"/>
                    <a:pt x="21599" y="21346"/>
                    <a:pt x="21599" y="21389"/>
                  </a:cubicBezTo>
                  <a:lnTo>
                    <a:pt x="0" y="21260"/>
                  </a:lnTo>
                  <a:lnTo>
                    <a:pt x="3815" y="-1"/>
                  </a:lnTo>
                  <a:close/>
                </a:path>
              </a:pathLst>
            </a:custGeom>
            <a:noFill/>
            <a:ln w="285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38" name="Arc 23"/>
            <p:cNvSpPr>
              <a:spLocks/>
            </p:cNvSpPr>
            <p:nvPr/>
          </p:nvSpPr>
          <p:spPr bwMode="auto">
            <a:xfrm flipH="1">
              <a:off x="1610" y="3022"/>
              <a:ext cx="454" cy="667"/>
            </a:xfrm>
            <a:custGeom>
              <a:avLst/>
              <a:gdLst>
                <a:gd name="T0" fmla="*/ 0 w 21600"/>
                <a:gd name="T1" fmla="*/ 0 h 21390"/>
                <a:gd name="T2" fmla="*/ 0 w 21600"/>
                <a:gd name="T3" fmla="*/ 0 h 21390"/>
                <a:gd name="T4" fmla="*/ 0 w 21600"/>
                <a:gd name="T5" fmla="*/ 0 h 21390"/>
                <a:gd name="T6" fmla="*/ 0 60000 65536"/>
                <a:gd name="T7" fmla="*/ 0 60000 65536"/>
                <a:gd name="T8" fmla="*/ 0 60000 65536"/>
              </a:gdLst>
              <a:ahLst/>
              <a:cxnLst>
                <a:cxn ang="T6">
                  <a:pos x="T0" y="T1"/>
                </a:cxn>
                <a:cxn ang="T7">
                  <a:pos x="T2" y="T3"/>
                </a:cxn>
                <a:cxn ang="T8">
                  <a:pos x="T4" y="T5"/>
                </a:cxn>
              </a:cxnLst>
              <a:rect l="0" t="0" r="r" b="b"/>
              <a:pathLst>
                <a:path w="21600" h="21390" fill="none" extrusionOk="0">
                  <a:moveTo>
                    <a:pt x="3815" y="-1"/>
                  </a:moveTo>
                  <a:cubicBezTo>
                    <a:pt x="14108" y="1846"/>
                    <a:pt x="21600" y="10802"/>
                    <a:pt x="21600" y="21260"/>
                  </a:cubicBezTo>
                  <a:cubicBezTo>
                    <a:pt x="21600" y="21303"/>
                    <a:pt x="21599" y="21346"/>
                    <a:pt x="21599" y="21389"/>
                  </a:cubicBezTo>
                </a:path>
                <a:path w="21600" h="21390" stroke="0" extrusionOk="0">
                  <a:moveTo>
                    <a:pt x="3815" y="-1"/>
                  </a:moveTo>
                  <a:cubicBezTo>
                    <a:pt x="14108" y="1846"/>
                    <a:pt x="21600" y="10802"/>
                    <a:pt x="21600" y="21260"/>
                  </a:cubicBezTo>
                  <a:cubicBezTo>
                    <a:pt x="21600" y="21303"/>
                    <a:pt x="21599" y="21346"/>
                    <a:pt x="21599" y="21389"/>
                  </a:cubicBezTo>
                  <a:lnTo>
                    <a:pt x="0" y="21260"/>
                  </a:lnTo>
                  <a:lnTo>
                    <a:pt x="3815" y="-1"/>
                  </a:lnTo>
                  <a:close/>
                </a:path>
              </a:pathLst>
            </a:custGeom>
            <a:noFill/>
            <a:ln w="285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39" name="Line 24"/>
            <p:cNvSpPr>
              <a:spLocks noChangeShapeType="1"/>
            </p:cNvSpPr>
            <p:nvPr/>
          </p:nvSpPr>
          <p:spPr bwMode="auto">
            <a:xfrm>
              <a:off x="1977" y="3022"/>
              <a:ext cx="25" cy="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e-IL"/>
            </a:p>
          </p:txBody>
        </p:sp>
      </p:grpSp>
      <p:grpSp>
        <p:nvGrpSpPr>
          <p:cNvPr id="40" name="Group 25"/>
          <p:cNvGrpSpPr>
            <a:grpSpLocks/>
          </p:cNvGrpSpPr>
          <p:nvPr/>
        </p:nvGrpSpPr>
        <p:grpSpPr bwMode="auto">
          <a:xfrm>
            <a:off x="3412554" y="4990802"/>
            <a:ext cx="3313113" cy="215900"/>
            <a:chOff x="2154" y="3022"/>
            <a:chExt cx="2087" cy="136"/>
          </a:xfrm>
        </p:grpSpPr>
        <p:sp>
          <p:nvSpPr>
            <p:cNvPr id="41" name="Line 26"/>
            <p:cNvSpPr>
              <a:spLocks noChangeShapeType="1"/>
            </p:cNvSpPr>
            <p:nvPr/>
          </p:nvSpPr>
          <p:spPr bwMode="auto">
            <a:xfrm flipH="1" flipV="1">
              <a:off x="3061" y="3022"/>
              <a:ext cx="1180" cy="91"/>
            </a:xfrm>
            <a:prstGeom prst="line">
              <a:avLst/>
            </a:prstGeom>
            <a:noFill/>
            <a:ln w="190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e-IL"/>
            </a:p>
          </p:txBody>
        </p:sp>
        <p:sp>
          <p:nvSpPr>
            <p:cNvPr id="42" name="Line 27"/>
            <p:cNvSpPr>
              <a:spLocks noChangeShapeType="1"/>
            </p:cNvSpPr>
            <p:nvPr/>
          </p:nvSpPr>
          <p:spPr bwMode="auto">
            <a:xfrm flipH="1" flipV="1">
              <a:off x="2154" y="3067"/>
              <a:ext cx="2087" cy="91"/>
            </a:xfrm>
            <a:prstGeom prst="line">
              <a:avLst/>
            </a:prstGeom>
            <a:noFill/>
            <a:ln w="190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e-IL"/>
            </a:p>
          </p:txBody>
        </p:sp>
      </p:grpSp>
      <p:grpSp>
        <p:nvGrpSpPr>
          <p:cNvPr id="43" name="Group 28"/>
          <p:cNvGrpSpPr>
            <a:grpSpLocks/>
          </p:cNvGrpSpPr>
          <p:nvPr/>
        </p:nvGrpSpPr>
        <p:grpSpPr bwMode="auto">
          <a:xfrm>
            <a:off x="3196654" y="5782965"/>
            <a:ext cx="3671888" cy="144462"/>
            <a:chOff x="2018" y="3521"/>
            <a:chExt cx="2313" cy="91"/>
          </a:xfrm>
        </p:grpSpPr>
        <p:sp>
          <p:nvSpPr>
            <p:cNvPr id="44" name="Line 29"/>
            <p:cNvSpPr>
              <a:spLocks noChangeShapeType="1"/>
            </p:cNvSpPr>
            <p:nvPr/>
          </p:nvSpPr>
          <p:spPr bwMode="auto">
            <a:xfrm flipH="1" flipV="1">
              <a:off x="2925" y="3521"/>
              <a:ext cx="1361" cy="90"/>
            </a:xfrm>
            <a:prstGeom prst="line">
              <a:avLst/>
            </a:prstGeom>
            <a:noFill/>
            <a:ln w="1905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e-IL"/>
            </a:p>
          </p:txBody>
        </p:sp>
        <p:sp>
          <p:nvSpPr>
            <p:cNvPr id="45" name="Line 30"/>
            <p:cNvSpPr>
              <a:spLocks noChangeShapeType="1"/>
            </p:cNvSpPr>
            <p:nvPr/>
          </p:nvSpPr>
          <p:spPr bwMode="auto">
            <a:xfrm flipH="1" flipV="1">
              <a:off x="2018" y="3566"/>
              <a:ext cx="2313" cy="46"/>
            </a:xfrm>
            <a:prstGeom prst="line">
              <a:avLst/>
            </a:prstGeom>
            <a:noFill/>
            <a:ln w="1905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e-IL"/>
            </a:p>
          </p:txBody>
        </p:sp>
      </p:grpSp>
      <p:sp>
        <p:nvSpPr>
          <p:cNvPr id="46" name="Text Box 31"/>
          <p:cNvSpPr txBox="1">
            <a:spLocks noChangeArrowheads="1"/>
          </p:cNvSpPr>
          <p:nvPr/>
        </p:nvSpPr>
        <p:spPr bwMode="auto">
          <a:xfrm>
            <a:off x="2548954" y="4485977"/>
            <a:ext cx="2784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b="1">
                <a:solidFill>
                  <a:schemeClr val="hlink"/>
                </a:solidFill>
              </a:rPr>
              <a:t>Water velocity Between Lamps</a:t>
            </a:r>
          </a:p>
        </p:txBody>
      </p:sp>
      <p:sp>
        <p:nvSpPr>
          <p:cNvPr id="47" name="Rectangle 1"/>
          <p:cNvSpPr>
            <a:spLocks noChangeArrowheads="1"/>
          </p:cNvSpPr>
          <p:nvPr/>
        </p:nvSpPr>
        <p:spPr bwMode="auto">
          <a:xfrm>
            <a:off x="827584" y="1012666"/>
            <a:ext cx="83327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2000" dirty="0">
                <a:latin typeface="+mn-lt"/>
                <a:ea typeface="Lucida Grande" pitchFamily="84" charset="0"/>
                <a:cs typeface="Lucida Grande" pitchFamily="84" charset="0"/>
              </a:rPr>
              <a:t>Dark tracks overlap the water high velocity areas</a:t>
            </a:r>
            <a:endParaRPr lang="he-IL" sz="2000" dirty="0">
              <a:latin typeface="+mn-lt"/>
              <a:ea typeface="Lucida Grande" pitchFamily="84" charset="0"/>
              <a:cs typeface="Lucida Grande" pitchFamily="84" charset="0"/>
            </a:endParaRPr>
          </a:p>
        </p:txBody>
      </p:sp>
      <p:sp>
        <p:nvSpPr>
          <p:cNvPr id="48" name="Rectangle 20"/>
          <p:cNvSpPr>
            <a:spLocks noChangeArrowheads="1"/>
          </p:cNvSpPr>
          <p:nvPr/>
        </p:nvSpPr>
        <p:spPr bwMode="auto">
          <a:xfrm>
            <a:off x="1681534" y="115876"/>
            <a:ext cx="6274842" cy="425374"/>
          </a:xfrm>
          <a:prstGeom prst="rect">
            <a:avLst/>
          </a:prstGeom>
          <a:noFill/>
          <a:ln>
            <a:noFill/>
          </a:ln>
          <a:effectLst>
            <a:outerShdw dist="17961" dir="135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lIns="92075" tIns="46038" rIns="92075" bIns="46038" anchor="ctr">
            <a:spAutoFit/>
          </a:bodyPr>
          <a:lstStyle/>
          <a:p>
            <a:pPr>
              <a:lnSpc>
                <a:spcPct val="90000"/>
              </a:lnSpc>
              <a:spcBef>
                <a:spcPct val="50000"/>
              </a:spcBef>
            </a:pPr>
            <a:r>
              <a:rPr kumimoji="1" lang="en-US" b="1" dirty="0">
                <a:solidFill>
                  <a:schemeClr val="bg1"/>
                </a:solidFill>
                <a:latin typeface="+mj-lt"/>
                <a:ea typeface="Lucida Grande" pitchFamily="84" charset="0"/>
                <a:cs typeface="Lucida Grande" pitchFamily="84" charset="0"/>
              </a:rPr>
              <a:t>Conventional UV Systems – key issues</a:t>
            </a:r>
          </a:p>
        </p:txBody>
      </p:sp>
    </p:spTree>
    <p:extLst>
      <p:ext uri="{BB962C8B-B14F-4D97-AF65-F5344CB8AC3E}">
        <p14:creationId xmlns:p14="http://schemas.microsoft.com/office/powerpoint/2010/main" val="240500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1"/>
          <p:cNvSpPr>
            <a:spLocks noGrp="1"/>
          </p:cNvSpPr>
          <p:nvPr>
            <p:ph type="sldNum" sz="quarter" idx="10"/>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9A688E78-0933-4C39-93C6-31C5CFC15056}" type="slidenum">
              <a:rPr lang="he-IL" smtClean="0"/>
              <a:pPr/>
              <a:t>12</a:t>
            </a:fld>
            <a:endParaRPr lang="en-US" smtClean="0"/>
          </a:p>
        </p:txBody>
      </p:sp>
      <p:pic>
        <p:nvPicPr>
          <p:cNvPr id="13315" name="Picture 3" descr="1-wede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663" y="1908175"/>
            <a:ext cx="6988175"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17"/>
          <p:cNvSpPr>
            <a:spLocks noChangeArrowheads="1"/>
          </p:cNvSpPr>
          <p:nvPr/>
        </p:nvSpPr>
        <p:spPr bwMode="auto">
          <a:xfrm>
            <a:off x="1009650" y="5759450"/>
            <a:ext cx="6586686"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rtl="1"/>
            <a:r>
              <a:rPr lang="en-US" sz="1800" b="1" i="1" dirty="0"/>
              <a:t>Many lamps and many </a:t>
            </a:r>
            <a:r>
              <a:rPr lang="en-US" sz="1800" b="1" i="1" dirty="0" smtClean="0"/>
              <a:t>screws = a lot of maintenance </a:t>
            </a:r>
            <a:r>
              <a:rPr lang="en-US" sz="1800" b="1" i="1" dirty="0"/>
              <a:t/>
            </a:r>
            <a:br>
              <a:rPr lang="en-US" sz="1800" b="1" i="1" dirty="0"/>
            </a:br>
            <a:endParaRPr lang="en-US" sz="1800" b="1" i="1" dirty="0"/>
          </a:p>
        </p:txBody>
      </p:sp>
      <p:sp>
        <p:nvSpPr>
          <p:cNvPr id="13317" name="Rectangle 20"/>
          <p:cNvSpPr>
            <a:spLocks noChangeArrowheads="1"/>
          </p:cNvSpPr>
          <p:nvPr/>
        </p:nvSpPr>
        <p:spPr bwMode="auto">
          <a:xfrm>
            <a:off x="1681534" y="115876"/>
            <a:ext cx="6274842" cy="425374"/>
          </a:xfrm>
          <a:prstGeom prst="rect">
            <a:avLst/>
          </a:prstGeom>
          <a:noFill/>
          <a:ln>
            <a:noFill/>
          </a:ln>
          <a:effectLst>
            <a:outerShdw dist="17961" dir="135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lIns="92075" tIns="46038" rIns="92075" bIns="46038" anchor="ctr">
            <a:spAutoFit/>
          </a:bodyPr>
          <a:lstStyle/>
          <a:p>
            <a:pPr>
              <a:lnSpc>
                <a:spcPct val="90000"/>
              </a:lnSpc>
              <a:spcBef>
                <a:spcPct val="50000"/>
              </a:spcBef>
            </a:pPr>
            <a:r>
              <a:rPr kumimoji="1" lang="en-US" b="1" dirty="0">
                <a:solidFill>
                  <a:schemeClr val="bg1"/>
                </a:solidFill>
                <a:latin typeface="+mj-lt"/>
                <a:ea typeface="Lucida Grande" pitchFamily="84" charset="0"/>
                <a:cs typeface="Lucida Grande" pitchFamily="84" charset="0"/>
              </a:rPr>
              <a:t>Conventional UV Systems – key issues</a:t>
            </a:r>
          </a:p>
        </p:txBody>
      </p:sp>
      <p:sp>
        <p:nvSpPr>
          <p:cNvPr id="13318" name="Rectangle 1"/>
          <p:cNvSpPr>
            <a:spLocks noChangeArrowheads="1"/>
          </p:cNvSpPr>
          <p:nvPr/>
        </p:nvSpPr>
        <p:spPr bwMode="auto">
          <a:xfrm>
            <a:off x="160338" y="1124744"/>
            <a:ext cx="8332787"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300" b="1" u="sng" dirty="0">
                <a:solidFill>
                  <a:schemeClr val="hlink"/>
                </a:solidFill>
                <a:latin typeface="+mj-lt"/>
                <a:ea typeface="Lucida Grande" pitchFamily="84" charset="0"/>
                <a:cs typeface="Lucida Grande" pitchFamily="84" charset="0"/>
              </a:rPr>
              <a:t>High maintenance</a:t>
            </a:r>
            <a:endParaRPr lang="he-IL" sz="2300" b="1" u="sng" dirty="0">
              <a:solidFill>
                <a:schemeClr val="hlink"/>
              </a:solidFill>
              <a:latin typeface="+mj-lt"/>
              <a:ea typeface="Lucida Grande" pitchFamily="84" charset="0"/>
              <a:cs typeface="Lucida Grande" pitchFamily="84" charset="0"/>
            </a:endParaRPr>
          </a:p>
        </p:txBody>
      </p:sp>
    </p:spTree>
    <p:extLst>
      <p:ext uri="{BB962C8B-B14F-4D97-AF65-F5344CB8AC3E}">
        <p14:creationId xmlns:p14="http://schemas.microsoft.com/office/powerpoint/2010/main" val="28550433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1"/>
          <p:cNvSpPr>
            <a:spLocks noGrp="1"/>
          </p:cNvSpPr>
          <p:nvPr>
            <p:ph type="sldNum" sz="quarter" idx="10"/>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9A688E78-0933-4C39-93C6-31C5CFC15056}" type="slidenum">
              <a:rPr lang="he-IL" smtClean="0"/>
              <a:pPr/>
              <a:t>13</a:t>
            </a:fld>
            <a:endParaRPr lang="en-US" smtClean="0"/>
          </a:p>
        </p:txBody>
      </p:sp>
      <p:sp>
        <p:nvSpPr>
          <p:cNvPr id="13316" name="Rectangle 17"/>
          <p:cNvSpPr>
            <a:spLocks noChangeArrowheads="1"/>
          </p:cNvSpPr>
          <p:nvPr/>
        </p:nvSpPr>
        <p:spPr bwMode="auto">
          <a:xfrm>
            <a:off x="1009650" y="5759450"/>
            <a:ext cx="6586686"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rtl="1"/>
            <a:r>
              <a:rPr lang="en-US" sz="1800" b="1" i="1" dirty="0"/>
              <a:t>Many lamps and many </a:t>
            </a:r>
            <a:r>
              <a:rPr lang="en-US" sz="1800" b="1" i="1" dirty="0" smtClean="0"/>
              <a:t>screws = a lot of maintenance </a:t>
            </a:r>
            <a:r>
              <a:rPr lang="en-US" sz="1800" b="1" i="1" dirty="0"/>
              <a:t/>
            </a:r>
            <a:br>
              <a:rPr lang="en-US" sz="1800" b="1" i="1" dirty="0"/>
            </a:br>
            <a:endParaRPr lang="en-US" sz="1800" b="1" i="1" dirty="0"/>
          </a:p>
        </p:txBody>
      </p:sp>
      <p:sp>
        <p:nvSpPr>
          <p:cNvPr id="13317" name="Rectangle 20"/>
          <p:cNvSpPr>
            <a:spLocks noChangeArrowheads="1"/>
          </p:cNvSpPr>
          <p:nvPr/>
        </p:nvSpPr>
        <p:spPr bwMode="auto">
          <a:xfrm>
            <a:off x="1681534" y="115876"/>
            <a:ext cx="6274842" cy="425374"/>
          </a:xfrm>
          <a:prstGeom prst="rect">
            <a:avLst/>
          </a:prstGeom>
          <a:noFill/>
          <a:ln>
            <a:noFill/>
          </a:ln>
          <a:effectLst>
            <a:outerShdw dist="17961" dir="135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lIns="92075" tIns="46038" rIns="92075" bIns="46038" anchor="ctr">
            <a:spAutoFit/>
          </a:bodyPr>
          <a:lstStyle/>
          <a:p>
            <a:pPr>
              <a:lnSpc>
                <a:spcPct val="90000"/>
              </a:lnSpc>
              <a:spcBef>
                <a:spcPct val="50000"/>
              </a:spcBef>
            </a:pPr>
            <a:r>
              <a:rPr kumimoji="1" lang="en-US" b="1" dirty="0">
                <a:solidFill>
                  <a:schemeClr val="bg1"/>
                </a:solidFill>
                <a:latin typeface="+mj-lt"/>
                <a:ea typeface="Lucida Grande" pitchFamily="84" charset="0"/>
                <a:cs typeface="Lucida Grande" pitchFamily="84" charset="0"/>
              </a:rPr>
              <a:t>Conventional UV Systems – key issues</a:t>
            </a:r>
          </a:p>
        </p:txBody>
      </p:sp>
      <p:sp>
        <p:nvSpPr>
          <p:cNvPr id="13318" name="Rectangle 1"/>
          <p:cNvSpPr>
            <a:spLocks noChangeArrowheads="1"/>
          </p:cNvSpPr>
          <p:nvPr/>
        </p:nvSpPr>
        <p:spPr bwMode="auto">
          <a:xfrm>
            <a:off x="160338" y="1124744"/>
            <a:ext cx="8332787"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300" b="1" u="sng" dirty="0">
                <a:solidFill>
                  <a:schemeClr val="hlink"/>
                </a:solidFill>
                <a:latin typeface="+mj-lt"/>
                <a:ea typeface="Lucida Grande" pitchFamily="84" charset="0"/>
                <a:cs typeface="Lucida Grande" pitchFamily="84" charset="0"/>
              </a:rPr>
              <a:t>High maintenance</a:t>
            </a:r>
            <a:endParaRPr lang="he-IL" sz="2300" b="1" u="sng" dirty="0">
              <a:solidFill>
                <a:schemeClr val="hlink"/>
              </a:solidFill>
              <a:latin typeface="+mj-lt"/>
              <a:ea typeface="Lucida Grande" pitchFamily="84" charset="0"/>
              <a:cs typeface="Lucida Grande" pitchFamily="84" charset="0"/>
            </a:endParaRPr>
          </a:p>
        </p:txBody>
      </p:sp>
      <p:pic>
        <p:nvPicPr>
          <p:cNvPr id="7" name="Picture 5"/>
          <p:cNvPicPr>
            <a:picLocks noChangeAspect="1" noChangeArrowheads="1"/>
          </p:cNvPicPr>
          <p:nvPr/>
        </p:nvPicPr>
        <p:blipFill>
          <a:blip r:embed="rId3" cstate="email"/>
          <a:srcRect/>
          <a:stretch>
            <a:fillRect/>
          </a:stretch>
        </p:blipFill>
        <p:spPr bwMode="auto">
          <a:xfrm>
            <a:off x="1494650" y="1772816"/>
            <a:ext cx="5453614" cy="3802928"/>
          </a:xfrm>
          <a:prstGeom prst="rect">
            <a:avLst/>
          </a:prstGeom>
          <a:noFill/>
          <a:ln w="9525">
            <a:noFill/>
            <a:miter lim="800000"/>
            <a:headEnd/>
            <a:tailEnd/>
          </a:ln>
        </p:spPr>
      </p:pic>
    </p:spTree>
    <p:extLst>
      <p:ext uri="{BB962C8B-B14F-4D97-AF65-F5344CB8AC3E}">
        <p14:creationId xmlns:p14="http://schemas.microsoft.com/office/powerpoint/2010/main" val="25293494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1"/>
          <p:cNvSpPr>
            <a:spLocks noGrp="1"/>
          </p:cNvSpPr>
          <p:nvPr>
            <p:ph type="sldNum" sz="quarter" idx="10"/>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84A9134F-E6AB-4292-BF3E-E195728BC8BB}" type="slidenum">
              <a:rPr lang="he-IL" smtClean="0"/>
              <a:pPr/>
              <a:t>14</a:t>
            </a:fld>
            <a:endParaRPr lang="en-US" smtClean="0"/>
          </a:p>
        </p:txBody>
      </p:sp>
      <p:grpSp>
        <p:nvGrpSpPr>
          <p:cNvPr id="14339" name="Group 4"/>
          <p:cNvGrpSpPr>
            <a:grpSpLocks/>
          </p:cNvGrpSpPr>
          <p:nvPr/>
        </p:nvGrpSpPr>
        <p:grpSpPr bwMode="auto">
          <a:xfrm>
            <a:off x="1212850" y="2127250"/>
            <a:ext cx="6680200" cy="4117975"/>
            <a:chOff x="692" y="909"/>
            <a:chExt cx="2604" cy="1570"/>
          </a:xfrm>
        </p:grpSpPr>
        <p:pic>
          <p:nvPicPr>
            <p:cNvPr id="1434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2160"/>
              <a:ext cx="1" cy="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857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 y="909"/>
              <a:ext cx="2604" cy="157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857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6" name="Rectangle 13"/>
            <p:cNvSpPr>
              <a:spLocks noChangeArrowheads="1"/>
            </p:cNvSpPr>
            <p:nvPr/>
          </p:nvSpPr>
          <p:spPr bwMode="auto">
            <a:xfrm rot="1554599">
              <a:off x="1684" y="1979"/>
              <a:ext cx="91" cy="1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grpSp>
      <p:sp>
        <p:nvSpPr>
          <p:cNvPr id="14340" name="Rectangle 13"/>
          <p:cNvSpPr>
            <a:spLocks noChangeArrowheads="1"/>
          </p:cNvSpPr>
          <p:nvPr/>
        </p:nvSpPr>
        <p:spPr bwMode="auto">
          <a:xfrm rot="6674762">
            <a:off x="3283744" y="3534569"/>
            <a:ext cx="233362" cy="355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4341" name="Rectangle 1"/>
          <p:cNvSpPr>
            <a:spLocks noChangeArrowheads="1"/>
          </p:cNvSpPr>
          <p:nvPr/>
        </p:nvSpPr>
        <p:spPr bwMode="auto">
          <a:xfrm>
            <a:off x="160338" y="1124744"/>
            <a:ext cx="8332787"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rtl="1"/>
            <a:r>
              <a:rPr lang="en-US" sz="2300" b="1" u="sng" dirty="0">
                <a:solidFill>
                  <a:schemeClr val="hlink"/>
                </a:solidFill>
                <a:latin typeface="+mj-lt"/>
                <a:ea typeface="Lucida Grande" pitchFamily="84" charset="0"/>
                <a:cs typeface="Lucida Grande" pitchFamily="84" charset="0"/>
              </a:rPr>
              <a:t>One sensor for UV light transmission</a:t>
            </a:r>
          </a:p>
        </p:txBody>
      </p:sp>
      <p:sp>
        <p:nvSpPr>
          <p:cNvPr id="14343" name="Oval 1"/>
          <p:cNvSpPr>
            <a:spLocks noChangeArrowheads="1"/>
          </p:cNvSpPr>
          <p:nvPr/>
        </p:nvSpPr>
        <p:spPr bwMode="auto">
          <a:xfrm>
            <a:off x="3690938" y="2767013"/>
            <a:ext cx="862012" cy="771525"/>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11" name="Rectangle 20"/>
          <p:cNvSpPr>
            <a:spLocks noChangeArrowheads="1"/>
          </p:cNvSpPr>
          <p:nvPr/>
        </p:nvSpPr>
        <p:spPr bwMode="auto">
          <a:xfrm>
            <a:off x="1681534" y="115876"/>
            <a:ext cx="6274842" cy="425374"/>
          </a:xfrm>
          <a:prstGeom prst="rect">
            <a:avLst/>
          </a:prstGeom>
          <a:noFill/>
          <a:ln>
            <a:noFill/>
          </a:ln>
          <a:effectLst>
            <a:outerShdw dist="17961" dir="135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lIns="92075" tIns="46038" rIns="92075" bIns="46038" anchor="ctr">
            <a:spAutoFit/>
          </a:bodyPr>
          <a:lstStyle/>
          <a:p>
            <a:pPr>
              <a:lnSpc>
                <a:spcPct val="90000"/>
              </a:lnSpc>
              <a:spcBef>
                <a:spcPct val="50000"/>
              </a:spcBef>
            </a:pPr>
            <a:r>
              <a:rPr kumimoji="1" lang="en-US" b="1" dirty="0">
                <a:solidFill>
                  <a:schemeClr val="bg1"/>
                </a:solidFill>
                <a:latin typeface="+mj-lt"/>
                <a:ea typeface="Lucida Grande" pitchFamily="84" charset="0"/>
                <a:cs typeface="Lucida Grande" pitchFamily="84" charset="0"/>
              </a:rPr>
              <a:t>Conventional UV Systems – key issues</a:t>
            </a:r>
          </a:p>
        </p:txBody>
      </p:sp>
    </p:spTree>
    <p:extLst>
      <p:ext uri="{BB962C8B-B14F-4D97-AF65-F5344CB8AC3E}">
        <p14:creationId xmlns:p14="http://schemas.microsoft.com/office/powerpoint/2010/main" val="5958671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1"/>
          <p:cNvSpPr>
            <a:spLocks noGrp="1"/>
          </p:cNvSpPr>
          <p:nvPr>
            <p:ph type="sldNum" sz="quarter" idx="10"/>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8AA444B1-0E98-46D5-B73B-919DC7BFB255}" type="slidenum">
              <a:rPr lang="he-IL" smtClean="0"/>
              <a:pPr/>
              <a:t>15</a:t>
            </a:fld>
            <a:endParaRPr lang="en-US" smtClean="0"/>
          </a:p>
        </p:txBody>
      </p:sp>
      <p:sp>
        <p:nvSpPr>
          <p:cNvPr id="6" name="Rectangle 3"/>
          <p:cNvSpPr txBox="1">
            <a:spLocks noChangeArrowheads="1"/>
          </p:cNvSpPr>
          <p:nvPr/>
        </p:nvSpPr>
        <p:spPr>
          <a:xfrm>
            <a:off x="160338" y="1484784"/>
            <a:ext cx="8763000" cy="4752528"/>
          </a:xfrm>
          <a:prstGeom prst="rect">
            <a:avLst/>
          </a:prstGeom>
          <a:extLst>
            <a:ext uri="{91240B29-F687-4F45-9708-019B960494DF}">
              <a14:hiddenLine xmlns:a14="http://schemas.microsoft.com/office/drawing/2010/main" w="9525">
                <a:solidFill>
                  <a:srgbClr val="9933FF"/>
                </a:solidFill>
                <a:miter lim="800000"/>
                <a:headEnd/>
                <a:tailEnd/>
              </a14:hiddenLine>
            </a:ext>
          </a:extLst>
        </p:spPr>
        <p:txBody>
          <a:bodyPr/>
          <a:lstStyle>
            <a:lvl1pPr marL="342900" indent="-342900" algn="l" rtl="0" eaLnBrk="0" fontAlgn="base" hangingPunct="0">
              <a:lnSpc>
                <a:spcPct val="120000"/>
              </a:lnSpc>
              <a:spcBef>
                <a:spcPct val="20000"/>
              </a:spcBef>
              <a:spcAft>
                <a:spcPct val="0"/>
              </a:spcAft>
              <a:buClr>
                <a:srgbClr val="015699"/>
              </a:buClr>
              <a:buFont typeface="Wingdings" charset="2"/>
              <a:buChar char="§"/>
              <a:defRPr sz="2000">
                <a:solidFill>
                  <a:schemeClr val="tx1"/>
                </a:solidFill>
                <a:latin typeface="+mn-lt"/>
                <a:ea typeface="Lucida Grande" pitchFamily="84" charset="0"/>
                <a:cs typeface="Lucida Grande" pitchFamily="84" charset="0"/>
              </a:defRPr>
            </a:lvl1pPr>
            <a:lvl2pPr marL="742950" indent="-285750" algn="l" rtl="0" eaLnBrk="0" fontAlgn="base" hangingPunct="0">
              <a:lnSpc>
                <a:spcPct val="120000"/>
              </a:lnSpc>
              <a:spcBef>
                <a:spcPct val="20000"/>
              </a:spcBef>
              <a:spcAft>
                <a:spcPct val="0"/>
              </a:spcAft>
              <a:buClr>
                <a:srgbClr val="015699"/>
              </a:buClr>
              <a:buFont typeface="Wingdings" charset="2"/>
              <a:buChar char="§"/>
              <a:defRPr>
                <a:solidFill>
                  <a:schemeClr val="tx1"/>
                </a:solidFill>
                <a:latin typeface="+mn-lt"/>
                <a:ea typeface="Lucida Grande" pitchFamily="84" charset="0"/>
                <a:cs typeface="Lucida Grande" pitchFamily="84" charset="0"/>
              </a:defRPr>
            </a:lvl2pPr>
            <a:lvl3pPr marL="1143000" indent="-228600" algn="l" rtl="0" eaLnBrk="0" fontAlgn="base" hangingPunct="0">
              <a:lnSpc>
                <a:spcPct val="120000"/>
              </a:lnSpc>
              <a:spcBef>
                <a:spcPct val="20000"/>
              </a:spcBef>
              <a:spcAft>
                <a:spcPct val="0"/>
              </a:spcAft>
              <a:buClr>
                <a:srgbClr val="015699"/>
              </a:buClr>
              <a:buFont typeface="Wingdings" charset="2"/>
              <a:buChar char="§"/>
              <a:defRPr sz="1600">
                <a:solidFill>
                  <a:schemeClr val="tx1"/>
                </a:solidFill>
                <a:latin typeface="+mn-lt"/>
                <a:ea typeface="Lucida Grande" pitchFamily="84" charset="0"/>
                <a:cs typeface="Lucida Grande" pitchFamily="84" charset="0"/>
              </a:defRPr>
            </a:lvl3pPr>
            <a:lvl4pPr marL="16002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4pPr>
            <a:lvl5pPr marL="20574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5pPr>
            <a:lvl6pPr marL="25146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6pPr>
            <a:lvl7pPr marL="29718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7pPr>
            <a:lvl8pPr marL="34290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8pPr>
            <a:lvl9pPr marL="38862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9pPr>
          </a:lstStyle>
          <a:p>
            <a:pPr marL="0" indent="0">
              <a:lnSpc>
                <a:spcPct val="150000"/>
              </a:lnSpc>
              <a:buFont typeface="Wingdings" pitchFamily="2" charset="2"/>
              <a:buNone/>
              <a:defRPr/>
            </a:pPr>
            <a:r>
              <a:rPr lang="en-US" dirty="0" smtClean="0"/>
              <a:t>Atlantium's Hydro-Optic Disinfection technology  overcomes main obstacles encountered in the use of conventional reactors: </a:t>
            </a:r>
          </a:p>
          <a:p>
            <a:pPr>
              <a:lnSpc>
                <a:spcPct val="150000"/>
              </a:lnSpc>
              <a:buFont typeface="Wingdings" pitchFamily="2" charset="2"/>
              <a:buChar char="ü"/>
              <a:defRPr/>
            </a:pPr>
            <a:r>
              <a:rPr lang="en-US" dirty="0" smtClean="0"/>
              <a:t>Reliability</a:t>
            </a:r>
          </a:p>
          <a:p>
            <a:pPr>
              <a:lnSpc>
                <a:spcPct val="150000"/>
              </a:lnSpc>
              <a:buFont typeface="Wingdings" pitchFamily="2" charset="2"/>
              <a:buChar char="ü"/>
              <a:defRPr/>
            </a:pPr>
            <a:r>
              <a:rPr lang="en-US" dirty="0"/>
              <a:t>D</a:t>
            </a:r>
            <a:r>
              <a:rPr lang="en-US" dirty="0" smtClean="0"/>
              <a:t>ose management and Monitoring</a:t>
            </a:r>
          </a:p>
          <a:p>
            <a:pPr>
              <a:lnSpc>
                <a:spcPct val="150000"/>
              </a:lnSpc>
              <a:buFont typeface="Wingdings" pitchFamily="2" charset="2"/>
              <a:buChar char="ü"/>
              <a:defRPr/>
            </a:pPr>
            <a:r>
              <a:rPr lang="en-US" dirty="0" smtClean="0"/>
              <a:t>Uniform dose distribution</a:t>
            </a:r>
          </a:p>
          <a:p>
            <a:pPr marL="342900" lvl="1" indent="-342900">
              <a:lnSpc>
                <a:spcPct val="150000"/>
              </a:lnSpc>
              <a:buFont typeface="Wingdings" pitchFamily="2" charset="2"/>
              <a:buChar char="ü"/>
              <a:defRPr/>
            </a:pPr>
            <a:r>
              <a:rPr lang="en-US" sz="2000" dirty="0" smtClean="0"/>
              <a:t>Automatic </a:t>
            </a:r>
            <a:r>
              <a:rPr lang="en-US" sz="2000" dirty="0"/>
              <a:t>Monitoring &amp; Control</a:t>
            </a:r>
          </a:p>
          <a:p>
            <a:pPr marL="342900" lvl="1" indent="-342900">
              <a:lnSpc>
                <a:spcPct val="150000"/>
              </a:lnSpc>
              <a:buFont typeface="Wingdings" pitchFamily="2" charset="2"/>
              <a:buChar char="ü"/>
              <a:defRPr/>
            </a:pPr>
            <a:r>
              <a:rPr lang="en-US" sz="2000" dirty="0"/>
              <a:t>Low Total Cost of Operation</a:t>
            </a:r>
          </a:p>
          <a:p>
            <a:pPr marL="342900" lvl="1" indent="-342900">
              <a:lnSpc>
                <a:spcPct val="150000"/>
              </a:lnSpc>
              <a:buFont typeface="Wingdings" pitchFamily="2" charset="2"/>
              <a:buChar char="ü"/>
              <a:defRPr/>
            </a:pPr>
            <a:r>
              <a:rPr lang="en-US" sz="1800" dirty="0"/>
              <a:t>4-minute UV Lamp </a:t>
            </a:r>
            <a:r>
              <a:rPr lang="en-US" sz="1800" dirty="0" smtClean="0"/>
              <a:t>Replacement</a:t>
            </a:r>
          </a:p>
          <a:p>
            <a:pPr marL="342900" lvl="1" indent="-342900">
              <a:lnSpc>
                <a:spcPct val="150000"/>
              </a:lnSpc>
              <a:buFont typeface="Wingdings" pitchFamily="2" charset="2"/>
              <a:buChar char="ü"/>
              <a:defRPr/>
            </a:pPr>
            <a:r>
              <a:rPr lang="en-US" sz="1800" dirty="0"/>
              <a:t>Optimized UV Lamp Efficiency</a:t>
            </a:r>
            <a:endParaRPr lang="en-US" sz="1800" b="1" dirty="0" smtClean="0">
              <a:solidFill>
                <a:srgbClr val="003399"/>
              </a:solidFill>
            </a:endParaRPr>
          </a:p>
          <a:p>
            <a:pPr marL="342900" lvl="1" indent="-342900">
              <a:lnSpc>
                <a:spcPct val="150000"/>
              </a:lnSpc>
              <a:buFont typeface="Wingdings" pitchFamily="2" charset="2"/>
              <a:buChar char="ü"/>
              <a:defRPr/>
            </a:pPr>
            <a:endParaRPr lang="en-US" sz="1800" b="1" dirty="0">
              <a:solidFill>
                <a:srgbClr val="003399"/>
              </a:solidFill>
            </a:endParaRPr>
          </a:p>
          <a:p>
            <a:pPr>
              <a:lnSpc>
                <a:spcPct val="150000"/>
              </a:lnSpc>
              <a:buFont typeface="Wingdings" pitchFamily="2" charset="2"/>
              <a:buChar char="ü"/>
              <a:defRPr/>
            </a:pPr>
            <a:endParaRPr lang="en-US" dirty="0" smtClean="0"/>
          </a:p>
          <a:p>
            <a:pPr marL="0" indent="0">
              <a:lnSpc>
                <a:spcPct val="150000"/>
              </a:lnSpc>
              <a:buFont typeface="Wingdings" pitchFamily="2" charset="2"/>
              <a:buNone/>
              <a:defRPr/>
            </a:pPr>
            <a:endParaRPr lang="en-US" dirty="0" smtClean="0"/>
          </a:p>
          <a:p>
            <a:pPr marL="0" indent="0">
              <a:lnSpc>
                <a:spcPct val="150000"/>
              </a:lnSpc>
              <a:buFont typeface="Wingdings" pitchFamily="2" charset="2"/>
              <a:buNone/>
              <a:defRPr/>
            </a:pPr>
            <a:endParaRPr lang="en-US" dirty="0"/>
          </a:p>
        </p:txBody>
      </p:sp>
      <p:sp>
        <p:nvSpPr>
          <p:cNvPr id="7" name="Rectangle 2"/>
          <p:cNvSpPr>
            <a:spLocks noChangeArrowheads="1"/>
          </p:cNvSpPr>
          <p:nvPr/>
        </p:nvSpPr>
        <p:spPr bwMode="auto">
          <a:xfrm>
            <a:off x="1691680" y="116632"/>
            <a:ext cx="6048672"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90000"/>
              </a:lnSpc>
              <a:spcBef>
                <a:spcPct val="50000"/>
              </a:spcBef>
            </a:pPr>
            <a:r>
              <a:rPr kumimoji="1" lang="en-US" b="1" noProof="1">
                <a:solidFill>
                  <a:schemeClr val="bg1"/>
                </a:solidFill>
                <a:latin typeface="+mj-lt"/>
                <a:ea typeface="Lucida Grande" pitchFamily="84" charset="0"/>
                <a:cs typeface="Lucida Grande" pitchFamily="84" charset="0"/>
              </a:rPr>
              <a:t>HOD Technology: Over 60 Protected Patents</a:t>
            </a:r>
            <a:endParaRPr kumimoji="1" lang="en-US" b="1" dirty="0">
              <a:solidFill>
                <a:schemeClr val="bg1"/>
              </a:solidFill>
              <a:latin typeface="+mj-lt"/>
              <a:ea typeface="Lucida Grande" pitchFamily="84" charset="0"/>
              <a:cs typeface="Lucida Grande" pitchFamily="84" charset="0"/>
            </a:endParaRPr>
          </a:p>
        </p:txBody>
      </p:sp>
      <p:sp>
        <p:nvSpPr>
          <p:cNvPr id="2" name="Rectangle 1"/>
          <p:cNvSpPr/>
          <p:nvPr/>
        </p:nvSpPr>
        <p:spPr>
          <a:xfrm>
            <a:off x="168788" y="1095127"/>
            <a:ext cx="7931603" cy="461665"/>
          </a:xfrm>
          <a:prstGeom prst="rect">
            <a:avLst/>
          </a:prstGeom>
        </p:spPr>
        <p:txBody>
          <a:bodyPr wrap="square">
            <a:spAutoFit/>
          </a:bodyPr>
          <a:lstStyle/>
          <a:p>
            <a:pPr marL="0" indent="0">
              <a:buFont typeface="Wingdings" pitchFamily="2" charset="2"/>
              <a:buNone/>
            </a:pPr>
            <a:r>
              <a:rPr lang="en-US" sz="2300" b="1" u="sng" dirty="0">
                <a:solidFill>
                  <a:schemeClr val="hlink"/>
                </a:solidFill>
                <a:latin typeface="+mj-lt"/>
                <a:ea typeface="Lucida Grande" pitchFamily="84" charset="0"/>
                <a:cs typeface="Lucida Grande" pitchFamily="84" charset="0"/>
              </a:rPr>
              <a:t>Atlantium’s HOD advantages over conventional UV</a:t>
            </a:r>
          </a:p>
        </p:txBody>
      </p:sp>
    </p:spTree>
    <p:extLst>
      <p:ext uri="{BB962C8B-B14F-4D97-AF65-F5344CB8AC3E}">
        <p14:creationId xmlns:p14="http://schemas.microsoft.com/office/powerpoint/2010/main" val="5325093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3"/>
          <p:cNvSpPr txBox="1">
            <a:spLocks noChangeArrowheads="1"/>
          </p:cNvSpPr>
          <p:nvPr/>
        </p:nvSpPr>
        <p:spPr>
          <a:xfrm>
            <a:off x="179512" y="1043241"/>
            <a:ext cx="8856984" cy="5266079"/>
          </a:xfrm>
          <a:prstGeom prst="rect">
            <a:avLst/>
          </a:prstGeom>
          <a:extLst>
            <a:ext uri="{91240B29-F687-4F45-9708-019B960494DF}">
              <a14:hiddenLine xmlns:a14="http://schemas.microsoft.com/office/drawing/2010/main" w="9525">
                <a:solidFill>
                  <a:srgbClr val="9933FF"/>
                </a:solidFill>
                <a:miter lim="800000"/>
                <a:headEnd/>
                <a:tailEnd/>
              </a14:hiddenLine>
            </a:ext>
          </a:extLst>
        </p:spPr>
        <p:txBody>
          <a:bodyPr/>
          <a:lstStyle>
            <a:lvl1pPr marL="342900" indent="-342900" algn="l" rtl="0" eaLnBrk="0" fontAlgn="base" hangingPunct="0">
              <a:lnSpc>
                <a:spcPct val="120000"/>
              </a:lnSpc>
              <a:spcBef>
                <a:spcPct val="20000"/>
              </a:spcBef>
              <a:spcAft>
                <a:spcPct val="0"/>
              </a:spcAft>
              <a:buClr>
                <a:srgbClr val="015699"/>
              </a:buClr>
              <a:buFont typeface="Wingdings" charset="2"/>
              <a:buChar char="§"/>
              <a:defRPr sz="2000">
                <a:solidFill>
                  <a:schemeClr val="tx1"/>
                </a:solidFill>
                <a:latin typeface="+mn-lt"/>
                <a:ea typeface="Lucida Grande" pitchFamily="84" charset="0"/>
                <a:cs typeface="Lucida Grande" pitchFamily="84" charset="0"/>
              </a:defRPr>
            </a:lvl1pPr>
            <a:lvl2pPr marL="742950" indent="-285750" algn="l" rtl="0" eaLnBrk="0" fontAlgn="base" hangingPunct="0">
              <a:lnSpc>
                <a:spcPct val="120000"/>
              </a:lnSpc>
              <a:spcBef>
                <a:spcPct val="20000"/>
              </a:spcBef>
              <a:spcAft>
                <a:spcPct val="0"/>
              </a:spcAft>
              <a:buClr>
                <a:srgbClr val="015699"/>
              </a:buClr>
              <a:buFont typeface="Wingdings" charset="2"/>
              <a:buChar char="§"/>
              <a:defRPr>
                <a:solidFill>
                  <a:schemeClr val="tx1"/>
                </a:solidFill>
                <a:latin typeface="+mn-lt"/>
                <a:ea typeface="Lucida Grande" pitchFamily="84" charset="0"/>
                <a:cs typeface="Lucida Grande" pitchFamily="84" charset="0"/>
              </a:defRPr>
            </a:lvl2pPr>
            <a:lvl3pPr marL="1143000" indent="-228600" algn="l" rtl="0" eaLnBrk="0" fontAlgn="base" hangingPunct="0">
              <a:lnSpc>
                <a:spcPct val="120000"/>
              </a:lnSpc>
              <a:spcBef>
                <a:spcPct val="20000"/>
              </a:spcBef>
              <a:spcAft>
                <a:spcPct val="0"/>
              </a:spcAft>
              <a:buClr>
                <a:srgbClr val="015699"/>
              </a:buClr>
              <a:buFont typeface="Wingdings" charset="2"/>
              <a:buChar char="§"/>
              <a:defRPr sz="1600">
                <a:solidFill>
                  <a:schemeClr val="tx1"/>
                </a:solidFill>
                <a:latin typeface="+mn-lt"/>
                <a:ea typeface="Lucida Grande" pitchFamily="84" charset="0"/>
                <a:cs typeface="Lucida Grande" pitchFamily="84" charset="0"/>
              </a:defRPr>
            </a:lvl3pPr>
            <a:lvl4pPr marL="16002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4pPr>
            <a:lvl5pPr marL="20574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5pPr>
            <a:lvl6pPr marL="25146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6pPr>
            <a:lvl7pPr marL="29718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7pPr>
            <a:lvl8pPr marL="34290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8pPr>
            <a:lvl9pPr marL="38862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9pPr>
          </a:lstStyle>
          <a:p>
            <a:pPr marL="0" indent="0">
              <a:buFont typeface="Wingdings" pitchFamily="2" charset="2"/>
              <a:buNone/>
            </a:pPr>
            <a:r>
              <a:rPr lang="en-US" sz="2400" b="1" u="sng" dirty="0" smtClean="0">
                <a:solidFill>
                  <a:schemeClr val="hlink"/>
                </a:solidFill>
              </a:rPr>
              <a:t>UV Dose</a:t>
            </a:r>
            <a:endParaRPr lang="en-US" sz="2400" b="1" u="sng" dirty="0">
              <a:solidFill>
                <a:schemeClr val="hlink"/>
              </a:solidFill>
            </a:endParaRPr>
          </a:p>
          <a:p>
            <a:pPr marL="0" indent="0">
              <a:lnSpc>
                <a:spcPct val="150000"/>
              </a:lnSpc>
              <a:buNone/>
              <a:defRPr/>
            </a:pPr>
            <a:r>
              <a:rPr lang="en-US" dirty="0" smtClean="0"/>
              <a:t>the </a:t>
            </a:r>
            <a:r>
              <a:rPr lang="en-US" dirty="0"/>
              <a:t>amount of UV light energy that the microorganism was exposed to while crossing the reactor, Measured in mj/cm</a:t>
            </a:r>
            <a:r>
              <a:rPr lang="en-US" baseline="30000" dirty="0"/>
              <a:t>2 </a:t>
            </a:r>
          </a:p>
          <a:p>
            <a:pPr marL="0" indent="0">
              <a:lnSpc>
                <a:spcPct val="150000"/>
              </a:lnSpc>
              <a:buNone/>
              <a:defRPr/>
            </a:pPr>
            <a:endParaRPr lang="en-US" dirty="0" smtClean="0">
              <a:solidFill>
                <a:schemeClr val="tx2"/>
              </a:solidFill>
            </a:endParaRPr>
          </a:p>
          <a:p>
            <a:pPr marL="0" indent="0">
              <a:lnSpc>
                <a:spcPct val="150000"/>
              </a:lnSpc>
              <a:buNone/>
              <a:defRPr/>
            </a:pPr>
            <a:r>
              <a:rPr lang="en-US" u="sng" dirty="0" smtClean="0">
                <a:solidFill>
                  <a:schemeClr val="tx2"/>
                </a:solidFill>
              </a:rPr>
              <a:t>It </a:t>
            </a:r>
            <a:r>
              <a:rPr lang="en-US" u="sng" dirty="0">
                <a:solidFill>
                  <a:schemeClr val="tx2"/>
                </a:solidFill>
              </a:rPr>
              <a:t>is a calculated function of the following parameters:</a:t>
            </a:r>
          </a:p>
          <a:p>
            <a:pPr>
              <a:lnSpc>
                <a:spcPct val="150000"/>
              </a:lnSpc>
              <a:defRPr/>
            </a:pPr>
            <a:r>
              <a:rPr lang="en-US" dirty="0" smtClean="0"/>
              <a:t>UVT </a:t>
            </a:r>
            <a:r>
              <a:rPr lang="en-US" dirty="0"/>
              <a:t>- </a:t>
            </a:r>
            <a:r>
              <a:rPr lang="en-US" dirty="0">
                <a:solidFill>
                  <a:schemeClr val="tx2"/>
                </a:solidFill>
              </a:rPr>
              <a:t>transmission of the water to the UV light (in wavelength of 254nm).</a:t>
            </a:r>
            <a:endParaRPr lang="en-US" dirty="0"/>
          </a:p>
          <a:p>
            <a:pPr>
              <a:lnSpc>
                <a:spcPct val="150000"/>
              </a:lnSpc>
              <a:defRPr/>
            </a:pPr>
            <a:r>
              <a:rPr lang="en-US" dirty="0"/>
              <a:t>UVI - Intensity of the light illuminating from the UV lamp</a:t>
            </a:r>
          </a:p>
          <a:p>
            <a:pPr>
              <a:lnSpc>
                <a:spcPct val="150000"/>
              </a:lnSpc>
              <a:defRPr/>
            </a:pPr>
            <a:r>
              <a:rPr lang="en-US" dirty="0"/>
              <a:t>Power - the amount of power transferred from the PS to the lamp</a:t>
            </a:r>
          </a:p>
          <a:p>
            <a:pPr>
              <a:lnSpc>
                <a:spcPct val="150000"/>
              </a:lnSpc>
              <a:defRPr/>
            </a:pPr>
            <a:r>
              <a:rPr lang="en-US" dirty="0"/>
              <a:t>Flow – the flow rate of the water trough the </a:t>
            </a:r>
            <a:r>
              <a:rPr lang="en-US" dirty="0" smtClean="0"/>
              <a:t>System</a:t>
            </a:r>
            <a:endParaRPr lang="en-US" dirty="0"/>
          </a:p>
          <a:p>
            <a:pPr>
              <a:lnSpc>
                <a:spcPct val="150000"/>
              </a:lnSpc>
              <a:defRPr/>
            </a:pPr>
            <a:endParaRPr lang="en-US" baseline="30000" dirty="0"/>
          </a:p>
          <a:p>
            <a:pPr>
              <a:lnSpc>
                <a:spcPct val="150000"/>
              </a:lnSpc>
              <a:defRPr/>
            </a:pPr>
            <a:endParaRPr lang="en-US" dirty="0">
              <a:solidFill>
                <a:schemeClr val="tx2"/>
              </a:solidFill>
            </a:endParaRPr>
          </a:p>
          <a:p>
            <a:pPr marL="0" indent="0">
              <a:lnSpc>
                <a:spcPct val="150000"/>
              </a:lnSpc>
              <a:buFont typeface="Wingdings" pitchFamily="2" charset="2"/>
              <a:buNone/>
            </a:pPr>
            <a:endParaRPr lang="en-US" dirty="0" smtClean="0"/>
          </a:p>
        </p:txBody>
      </p:sp>
      <p:sp>
        <p:nvSpPr>
          <p:cNvPr id="25" name="Rectangle 34"/>
          <p:cNvSpPr txBox="1">
            <a:spLocks noChangeArrowheads="1"/>
          </p:cNvSpPr>
          <p:nvPr/>
        </p:nvSpPr>
        <p:spPr bwMode="auto">
          <a:xfrm>
            <a:off x="1743075" y="85725"/>
            <a:ext cx="6324600" cy="457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Lucida Grande" pitchFamily="84" charset="0"/>
                <a:cs typeface="Lucida Grande" pitchFamily="84" charset="0"/>
              </a:defRPr>
            </a:lvl1pPr>
            <a:lvl2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2pPr>
            <a:lvl3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3pPr>
            <a:lvl4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4pPr>
            <a:lvl5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5pPr>
            <a:lvl6pPr marL="457200" algn="l" rtl="0" fontAlgn="base">
              <a:spcBef>
                <a:spcPct val="0"/>
              </a:spcBef>
              <a:spcAft>
                <a:spcPct val="0"/>
              </a:spcAft>
              <a:defRPr sz="2400" b="1">
                <a:solidFill>
                  <a:schemeClr val="bg1"/>
                </a:solidFill>
                <a:latin typeface="Calibri" pitchFamily="34" charset="0"/>
                <a:cs typeface="Arial" charset="0"/>
              </a:defRPr>
            </a:lvl6pPr>
            <a:lvl7pPr marL="914400" algn="l" rtl="0" fontAlgn="base">
              <a:spcBef>
                <a:spcPct val="0"/>
              </a:spcBef>
              <a:spcAft>
                <a:spcPct val="0"/>
              </a:spcAft>
              <a:defRPr sz="2400" b="1">
                <a:solidFill>
                  <a:schemeClr val="bg1"/>
                </a:solidFill>
                <a:latin typeface="Calibri" pitchFamily="34" charset="0"/>
                <a:cs typeface="Arial" charset="0"/>
              </a:defRPr>
            </a:lvl7pPr>
            <a:lvl8pPr marL="1371600" algn="l" rtl="0" fontAlgn="base">
              <a:spcBef>
                <a:spcPct val="0"/>
              </a:spcBef>
              <a:spcAft>
                <a:spcPct val="0"/>
              </a:spcAft>
              <a:defRPr sz="2400" b="1">
                <a:solidFill>
                  <a:schemeClr val="bg1"/>
                </a:solidFill>
                <a:latin typeface="Calibri" pitchFamily="34" charset="0"/>
                <a:cs typeface="Arial" charset="0"/>
              </a:defRPr>
            </a:lvl8pPr>
            <a:lvl9pPr marL="1828800" algn="l" rtl="0" fontAlgn="base">
              <a:spcBef>
                <a:spcPct val="0"/>
              </a:spcBef>
              <a:spcAft>
                <a:spcPct val="0"/>
              </a:spcAft>
              <a:defRPr sz="2400" b="1">
                <a:solidFill>
                  <a:schemeClr val="bg1"/>
                </a:solidFill>
                <a:latin typeface="Calibri" pitchFamily="34" charset="0"/>
                <a:cs typeface="Arial" charset="0"/>
              </a:defRPr>
            </a:lvl9pPr>
          </a:lstStyle>
          <a:p>
            <a:pPr eaLnBrk="1" hangingPunct="1"/>
            <a:r>
              <a:rPr lang="en-US" dirty="0"/>
              <a:t>Atlantium’s HOD advantages</a:t>
            </a:r>
          </a:p>
        </p:txBody>
      </p:sp>
    </p:spTree>
    <p:extLst>
      <p:ext uri="{BB962C8B-B14F-4D97-AF65-F5344CB8AC3E}">
        <p14:creationId xmlns:p14="http://schemas.microsoft.com/office/powerpoint/2010/main" val="2330141017"/>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1"/>
          <p:cNvSpPr>
            <a:spLocks noGrp="1"/>
          </p:cNvSpPr>
          <p:nvPr>
            <p:ph type="sldNum" sz="quarter" idx="10"/>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8AA444B1-0E98-46D5-B73B-919DC7BFB255}" type="slidenum">
              <a:rPr lang="he-IL" smtClean="0"/>
              <a:pPr/>
              <a:t>17</a:t>
            </a:fld>
            <a:endParaRPr lang="en-US" smtClean="0"/>
          </a:p>
        </p:txBody>
      </p:sp>
      <p:sp>
        <p:nvSpPr>
          <p:cNvPr id="5" name="Rectangle 3"/>
          <p:cNvSpPr txBox="1">
            <a:spLocks noChangeArrowheads="1"/>
          </p:cNvSpPr>
          <p:nvPr/>
        </p:nvSpPr>
        <p:spPr>
          <a:xfrm>
            <a:off x="160338" y="1069429"/>
            <a:ext cx="8763000" cy="5095875"/>
          </a:xfrm>
          <a:prstGeom prst="rect">
            <a:avLst/>
          </a:prstGeom>
          <a:extLst>
            <a:ext uri="{91240B29-F687-4F45-9708-019B960494DF}">
              <a14:hiddenLine xmlns:a14="http://schemas.microsoft.com/office/drawing/2010/main" w="9525">
                <a:solidFill>
                  <a:srgbClr val="9933FF"/>
                </a:solidFill>
                <a:miter lim="800000"/>
                <a:headEnd/>
                <a:tailEnd/>
              </a14:hiddenLine>
            </a:ext>
          </a:extLst>
        </p:spPr>
        <p:txBody>
          <a:bodyPr/>
          <a:lstStyle>
            <a:lvl1pPr marL="342900" indent="-342900" algn="l" rtl="0" eaLnBrk="0" fontAlgn="base" hangingPunct="0">
              <a:lnSpc>
                <a:spcPct val="120000"/>
              </a:lnSpc>
              <a:spcBef>
                <a:spcPct val="20000"/>
              </a:spcBef>
              <a:spcAft>
                <a:spcPct val="0"/>
              </a:spcAft>
              <a:buClr>
                <a:srgbClr val="015699"/>
              </a:buClr>
              <a:buFont typeface="Wingdings" charset="2"/>
              <a:buChar char="§"/>
              <a:defRPr sz="2000">
                <a:solidFill>
                  <a:schemeClr val="tx1"/>
                </a:solidFill>
                <a:latin typeface="+mn-lt"/>
                <a:ea typeface="Lucida Grande" pitchFamily="84" charset="0"/>
                <a:cs typeface="Lucida Grande" pitchFamily="84" charset="0"/>
              </a:defRPr>
            </a:lvl1pPr>
            <a:lvl2pPr marL="742950" indent="-285750" algn="l" rtl="0" eaLnBrk="0" fontAlgn="base" hangingPunct="0">
              <a:lnSpc>
                <a:spcPct val="120000"/>
              </a:lnSpc>
              <a:spcBef>
                <a:spcPct val="20000"/>
              </a:spcBef>
              <a:spcAft>
                <a:spcPct val="0"/>
              </a:spcAft>
              <a:buClr>
                <a:srgbClr val="015699"/>
              </a:buClr>
              <a:buFont typeface="Wingdings" charset="2"/>
              <a:buChar char="§"/>
              <a:defRPr>
                <a:solidFill>
                  <a:schemeClr val="tx1"/>
                </a:solidFill>
                <a:latin typeface="+mn-lt"/>
                <a:ea typeface="Lucida Grande" pitchFamily="84" charset="0"/>
                <a:cs typeface="Lucida Grande" pitchFamily="84" charset="0"/>
              </a:defRPr>
            </a:lvl2pPr>
            <a:lvl3pPr marL="1143000" indent="-228600" algn="l" rtl="0" eaLnBrk="0" fontAlgn="base" hangingPunct="0">
              <a:lnSpc>
                <a:spcPct val="120000"/>
              </a:lnSpc>
              <a:spcBef>
                <a:spcPct val="20000"/>
              </a:spcBef>
              <a:spcAft>
                <a:spcPct val="0"/>
              </a:spcAft>
              <a:buClr>
                <a:srgbClr val="015699"/>
              </a:buClr>
              <a:buFont typeface="Wingdings" charset="2"/>
              <a:buChar char="§"/>
              <a:defRPr sz="1600">
                <a:solidFill>
                  <a:schemeClr val="tx1"/>
                </a:solidFill>
                <a:latin typeface="+mn-lt"/>
                <a:ea typeface="Lucida Grande" pitchFamily="84" charset="0"/>
                <a:cs typeface="Lucida Grande" pitchFamily="84" charset="0"/>
              </a:defRPr>
            </a:lvl3pPr>
            <a:lvl4pPr marL="16002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4pPr>
            <a:lvl5pPr marL="20574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5pPr>
            <a:lvl6pPr marL="25146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6pPr>
            <a:lvl7pPr marL="29718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7pPr>
            <a:lvl8pPr marL="34290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8pPr>
            <a:lvl9pPr marL="38862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9pPr>
          </a:lstStyle>
          <a:p>
            <a:pPr marL="0" indent="0">
              <a:buFont typeface="Wingdings" pitchFamily="2" charset="2"/>
              <a:buNone/>
            </a:pPr>
            <a:r>
              <a:rPr lang="en-US" sz="2400" b="1" u="sng" dirty="0">
                <a:solidFill>
                  <a:schemeClr val="hlink"/>
                </a:solidFill>
              </a:rPr>
              <a:t>Uniform Dose Distribution</a:t>
            </a:r>
          </a:p>
          <a:p>
            <a:pPr marL="0" indent="0">
              <a:buFont typeface="Wingdings" pitchFamily="2" charset="2"/>
              <a:buNone/>
            </a:pPr>
            <a:r>
              <a:rPr lang="en-US" dirty="0" smtClean="0"/>
              <a:t>Inactivating water-borne microorganisms using UV disinfection requires distribution of the UV light so that all microbes are exposed to a uniform dose, ensures microbes cannot avoid being confronted by the UV light</a:t>
            </a:r>
          </a:p>
          <a:p>
            <a:pPr marL="0" indent="0">
              <a:buFont typeface="Wingdings" pitchFamily="2" charset="2"/>
              <a:buNone/>
            </a:pPr>
            <a:endParaRPr lang="en-US" dirty="0" smtClean="0"/>
          </a:p>
          <a:p>
            <a:pPr marL="0" indent="0">
              <a:buFont typeface="Wingdings" pitchFamily="2" charset="2"/>
              <a:buNone/>
            </a:pPr>
            <a:r>
              <a:rPr lang="en-US" dirty="0" smtClean="0"/>
              <a:t>Achieving this aim requires a system design and structure that promotes optimal synchronization of UV light and hydraulic flow patterns in the disinfection zone. </a:t>
            </a:r>
          </a:p>
          <a:p>
            <a:pPr marL="0" indent="0">
              <a:buFont typeface="Wingdings" pitchFamily="2" charset="2"/>
              <a:buNone/>
            </a:pPr>
            <a:endParaRPr lang="en-US" dirty="0" smtClean="0"/>
          </a:p>
          <a:p>
            <a:pPr marL="0" indent="0">
              <a:buFont typeface="Wingdings" pitchFamily="2" charset="2"/>
              <a:buNone/>
            </a:pPr>
            <a:r>
              <a:rPr lang="en-US" dirty="0" smtClean="0"/>
              <a:t>Atlantium's invention, the Hydro-Optic Disinfection™ system, has achieved the goal of uniform dose distribution by implementing solutions for both of the key elements; UV light and hydraulic. </a:t>
            </a:r>
          </a:p>
          <a:p>
            <a:pPr marL="0" indent="0">
              <a:buFont typeface="Wingdings" pitchFamily="2" charset="2"/>
              <a:buNone/>
            </a:pPr>
            <a:endParaRPr lang="en-US" dirty="0" smtClean="0"/>
          </a:p>
          <a:p>
            <a:pPr marL="0" indent="0">
              <a:lnSpc>
                <a:spcPct val="150000"/>
              </a:lnSpc>
              <a:buFont typeface="Wingdings" pitchFamily="2" charset="2"/>
              <a:buNone/>
            </a:pPr>
            <a:endParaRPr lang="en-US" dirty="0" smtClean="0"/>
          </a:p>
          <a:p>
            <a:pPr marL="0" indent="0">
              <a:lnSpc>
                <a:spcPct val="150000"/>
              </a:lnSpc>
              <a:buFont typeface="Wingdings" pitchFamily="2" charset="2"/>
              <a:buNone/>
            </a:pPr>
            <a:endParaRPr lang="en-US" dirty="0" smtClean="0"/>
          </a:p>
        </p:txBody>
      </p:sp>
      <p:sp>
        <p:nvSpPr>
          <p:cNvPr id="9" name="Rectangle 34"/>
          <p:cNvSpPr txBox="1">
            <a:spLocks noChangeArrowheads="1"/>
          </p:cNvSpPr>
          <p:nvPr/>
        </p:nvSpPr>
        <p:spPr bwMode="auto">
          <a:xfrm>
            <a:off x="1743075" y="85725"/>
            <a:ext cx="6324600" cy="457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Lucida Grande" pitchFamily="84" charset="0"/>
                <a:cs typeface="Lucida Grande" pitchFamily="84" charset="0"/>
              </a:defRPr>
            </a:lvl1pPr>
            <a:lvl2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2pPr>
            <a:lvl3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3pPr>
            <a:lvl4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4pPr>
            <a:lvl5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5pPr>
            <a:lvl6pPr marL="457200" algn="l" rtl="0" fontAlgn="base">
              <a:spcBef>
                <a:spcPct val="0"/>
              </a:spcBef>
              <a:spcAft>
                <a:spcPct val="0"/>
              </a:spcAft>
              <a:defRPr sz="2400" b="1">
                <a:solidFill>
                  <a:schemeClr val="bg1"/>
                </a:solidFill>
                <a:latin typeface="Calibri" pitchFamily="34" charset="0"/>
                <a:cs typeface="Arial" charset="0"/>
              </a:defRPr>
            </a:lvl6pPr>
            <a:lvl7pPr marL="914400" algn="l" rtl="0" fontAlgn="base">
              <a:spcBef>
                <a:spcPct val="0"/>
              </a:spcBef>
              <a:spcAft>
                <a:spcPct val="0"/>
              </a:spcAft>
              <a:defRPr sz="2400" b="1">
                <a:solidFill>
                  <a:schemeClr val="bg1"/>
                </a:solidFill>
                <a:latin typeface="Calibri" pitchFamily="34" charset="0"/>
                <a:cs typeface="Arial" charset="0"/>
              </a:defRPr>
            </a:lvl7pPr>
            <a:lvl8pPr marL="1371600" algn="l" rtl="0" fontAlgn="base">
              <a:spcBef>
                <a:spcPct val="0"/>
              </a:spcBef>
              <a:spcAft>
                <a:spcPct val="0"/>
              </a:spcAft>
              <a:defRPr sz="2400" b="1">
                <a:solidFill>
                  <a:schemeClr val="bg1"/>
                </a:solidFill>
                <a:latin typeface="Calibri" pitchFamily="34" charset="0"/>
                <a:cs typeface="Arial" charset="0"/>
              </a:defRPr>
            </a:lvl8pPr>
            <a:lvl9pPr marL="1828800" algn="l" rtl="0" fontAlgn="base">
              <a:spcBef>
                <a:spcPct val="0"/>
              </a:spcBef>
              <a:spcAft>
                <a:spcPct val="0"/>
              </a:spcAft>
              <a:defRPr sz="2400" b="1">
                <a:solidFill>
                  <a:schemeClr val="bg1"/>
                </a:solidFill>
                <a:latin typeface="Calibri" pitchFamily="34" charset="0"/>
                <a:cs typeface="Arial" charset="0"/>
              </a:defRPr>
            </a:lvl9pPr>
          </a:lstStyle>
          <a:p>
            <a:pPr marL="0" indent="0">
              <a:buFont typeface="Wingdings" pitchFamily="2" charset="2"/>
              <a:buNone/>
            </a:pPr>
            <a:r>
              <a:rPr lang="en-US" dirty="0" smtClean="0"/>
              <a:t>Uniform Dose Distribution</a:t>
            </a:r>
            <a:endParaRPr lang="en-US" dirty="0"/>
          </a:p>
        </p:txBody>
      </p:sp>
    </p:spTree>
    <p:extLst>
      <p:ext uri="{BB962C8B-B14F-4D97-AF65-F5344CB8AC3E}">
        <p14:creationId xmlns:p14="http://schemas.microsoft.com/office/powerpoint/2010/main" val="2665041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1"/>
          <p:cNvSpPr>
            <a:spLocks noGrp="1"/>
          </p:cNvSpPr>
          <p:nvPr>
            <p:ph type="sldNum" sz="quarter" idx="10"/>
          </p:nvPr>
        </p:nvSpPr>
        <p:spPr>
          <a:xfrm>
            <a:off x="8748464" y="6512768"/>
            <a:ext cx="381000" cy="228600"/>
          </a:xfrm>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8AA444B1-0E98-46D5-B73B-919DC7BFB255}" type="slidenum">
              <a:rPr lang="he-IL" smtClean="0"/>
              <a:pPr/>
              <a:t>18</a:t>
            </a:fld>
            <a:endParaRPr lang="en-US" smtClean="0"/>
          </a:p>
        </p:txBody>
      </p:sp>
      <p:sp>
        <p:nvSpPr>
          <p:cNvPr id="8" name="Rectangle 34"/>
          <p:cNvSpPr txBox="1">
            <a:spLocks noChangeArrowheads="1"/>
          </p:cNvSpPr>
          <p:nvPr/>
        </p:nvSpPr>
        <p:spPr bwMode="auto">
          <a:xfrm>
            <a:off x="1743075" y="85725"/>
            <a:ext cx="6324600" cy="457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Lucida Grande" pitchFamily="84" charset="0"/>
                <a:cs typeface="Lucida Grande" pitchFamily="84" charset="0"/>
              </a:defRPr>
            </a:lvl1pPr>
            <a:lvl2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2pPr>
            <a:lvl3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3pPr>
            <a:lvl4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4pPr>
            <a:lvl5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5pPr>
            <a:lvl6pPr marL="457200" algn="l" rtl="0" fontAlgn="base">
              <a:spcBef>
                <a:spcPct val="0"/>
              </a:spcBef>
              <a:spcAft>
                <a:spcPct val="0"/>
              </a:spcAft>
              <a:defRPr sz="2400" b="1">
                <a:solidFill>
                  <a:schemeClr val="bg1"/>
                </a:solidFill>
                <a:latin typeface="Calibri" pitchFamily="34" charset="0"/>
                <a:cs typeface="Arial" charset="0"/>
              </a:defRPr>
            </a:lvl6pPr>
            <a:lvl7pPr marL="914400" algn="l" rtl="0" fontAlgn="base">
              <a:spcBef>
                <a:spcPct val="0"/>
              </a:spcBef>
              <a:spcAft>
                <a:spcPct val="0"/>
              </a:spcAft>
              <a:defRPr sz="2400" b="1">
                <a:solidFill>
                  <a:schemeClr val="bg1"/>
                </a:solidFill>
                <a:latin typeface="Calibri" pitchFamily="34" charset="0"/>
                <a:cs typeface="Arial" charset="0"/>
              </a:defRPr>
            </a:lvl7pPr>
            <a:lvl8pPr marL="1371600" algn="l" rtl="0" fontAlgn="base">
              <a:spcBef>
                <a:spcPct val="0"/>
              </a:spcBef>
              <a:spcAft>
                <a:spcPct val="0"/>
              </a:spcAft>
              <a:defRPr sz="2400" b="1">
                <a:solidFill>
                  <a:schemeClr val="bg1"/>
                </a:solidFill>
                <a:latin typeface="Calibri" pitchFamily="34" charset="0"/>
                <a:cs typeface="Arial" charset="0"/>
              </a:defRPr>
            </a:lvl8pPr>
            <a:lvl9pPr marL="1828800" algn="l" rtl="0" fontAlgn="base">
              <a:spcBef>
                <a:spcPct val="0"/>
              </a:spcBef>
              <a:spcAft>
                <a:spcPct val="0"/>
              </a:spcAft>
              <a:defRPr sz="2400" b="1">
                <a:solidFill>
                  <a:schemeClr val="bg1"/>
                </a:solidFill>
                <a:latin typeface="Calibri" pitchFamily="34" charset="0"/>
                <a:cs typeface="Arial" charset="0"/>
              </a:defRPr>
            </a:lvl9pPr>
          </a:lstStyle>
          <a:p>
            <a:pPr marL="0" indent="0">
              <a:buFont typeface="Wingdings" pitchFamily="2" charset="2"/>
              <a:buNone/>
            </a:pPr>
            <a:r>
              <a:rPr lang="en-US" dirty="0" smtClean="0"/>
              <a:t>Uniform Dose Distribution</a:t>
            </a:r>
            <a:endParaRPr lang="en-US" dirty="0"/>
          </a:p>
        </p:txBody>
      </p:sp>
      <p:sp>
        <p:nvSpPr>
          <p:cNvPr id="6" name="Content Placeholder 4"/>
          <p:cNvSpPr txBox="1">
            <a:spLocks/>
          </p:cNvSpPr>
          <p:nvPr/>
        </p:nvSpPr>
        <p:spPr>
          <a:xfrm>
            <a:off x="107504" y="1052736"/>
            <a:ext cx="8677200" cy="4894684"/>
          </a:xfrm>
          <a:prstGeom prst="rect">
            <a:avLst/>
          </a:prstGeom>
        </p:spPr>
        <p:txBody>
          <a:bodyPr/>
          <a:lstStyle>
            <a:lvl1pPr marL="342900" indent="-342900" algn="l" rtl="0" eaLnBrk="0" fontAlgn="base" hangingPunct="0">
              <a:lnSpc>
                <a:spcPct val="120000"/>
              </a:lnSpc>
              <a:spcBef>
                <a:spcPct val="20000"/>
              </a:spcBef>
              <a:spcAft>
                <a:spcPct val="0"/>
              </a:spcAft>
              <a:buClr>
                <a:srgbClr val="015699"/>
              </a:buClr>
              <a:buFont typeface="Wingdings" charset="2"/>
              <a:buChar char="§"/>
              <a:defRPr sz="2000">
                <a:solidFill>
                  <a:schemeClr val="tx1"/>
                </a:solidFill>
                <a:latin typeface="+mn-lt"/>
                <a:ea typeface="Lucida Grande" pitchFamily="84" charset="0"/>
                <a:cs typeface="Lucida Grande" pitchFamily="84" charset="0"/>
              </a:defRPr>
            </a:lvl1pPr>
            <a:lvl2pPr marL="742950" indent="-285750" algn="l" rtl="0" eaLnBrk="0" fontAlgn="base" hangingPunct="0">
              <a:lnSpc>
                <a:spcPct val="120000"/>
              </a:lnSpc>
              <a:spcBef>
                <a:spcPct val="20000"/>
              </a:spcBef>
              <a:spcAft>
                <a:spcPct val="0"/>
              </a:spcAft>
              <a:buClr>
                <a:srgbClr val="015699"/>
              </a:buClr>
              <a:buFont typeface="Wingdings" charset="2"/>
              <a:buChar char="§"/>
              <a:defRPr>
                <a:solidFill>
                  <a:schemeClr val="tx1"/>
                </a:solidFill>
                <a:latin typeface="+mn-lt"/>
                <a:ea typeface="Lucida Grande" pitchFamily="84" charset="0"/>
                <a:cs typeface="Lucida Grande" pitchFamily="84" charset="0"/>
              </a:defRPr>
            </a:lvl2pPr>
            <a:lvl3pPr marL="1143000" indent="-228600" algn="l" rtl="0" eaLnBrk="0" fontAlgn="base" hangingPunct="0">
              <a:lnSpc>
                <a:spcPct val="120000"/>
              </a:lnSpc>
              <a:spcBef>
                <a:spcPct val="20000"/>
              </a:spcBef>
              <a:spcAft>
                <a:spcPct val="0"/>
              </a:spcAft>
              <a:buClr>
                <a:srgbClr val="015699"/>
              </a:buClr>
              <a:buFont typeface="Wingdings" charset="2"/>
              <a:buChar char="§"/>
              <a:defRPr sz="1600">
                <a:solidFill>
                  <a:schemeClr val="tx1"/>
                </a:solidFill>
                <a:latin typeface="+mn-lt"/>
                <a:ea typeface="Lucida Grande" pitchFamily="84" charset="0"/>
                <a:cs typeface="Lucida Grande" pitchFamily="84" charset="0"/>
              </a:defRPr>
            </a:lvl3pPr>
            <a:lvl4pPr marL="16002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4pPr>
            <a:lvl5pPr marL="20574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5pPr>
            <a:lvl6pPr marL="25146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6pPr>
            <a:lvl7pPr marL="29718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7pPr>
            <a:lvl8pPr marL="34290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8pPr>
            <a:lvl9pPr marL="38862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9pPr>
          </a:lstStyle>
          <a:p>
            <a:pPr marL="57150" indent="0">
              <a:buNone/>
            </a:pPr>
            <a:r>
              <a:rPr lang="en-US" sz="2400" b="1" u="sng" dirty="0" smtClean="0">
                <a:solidFill>
                  <a:schemeClr val="hlink"/>
                </a:solidFill>
              </a:rPr>
              <a:t>Validation</a:t>
            </a:r>
            <a:endParaRPr lang="en-US" sz="2400" b="1" u="sng" dirty="0">
              <a:solidFill>
                <a:schemeClr val="hlink"/>
              </a:solidFill>
            </a:endParaRPr>
          </a:p>
          <a:p>
            <a:pPr marL="400050"/>
            <a:r>
              <a:rPr lang="en-US" dirty="0" smtClean="0"/>
              <a:t>Validation </a:t>
            </a:r>
            <a:r>
              <a:rPr lang="en-US" dirty="0"/>
              <a:t>tests by Hydroqual tested true UV </a:t>
            </a:r>
            <a:r>
              <a:rPr lang="en-US" dirty="0" smtClean="0"/>
              <a:t>dose </a:t>
            </a:r>
            <a:r>
              <a:rPr lang="en-US" dirty="0"/>
              <a:t>distribution of different UV systems</a:t>
            </a:r>
          </a:p>
          <a:p>
            <a:pPr marL="400050"/>
            <a:r>
              <a:rPr lang="en-US" dirty="0"/>
              <a:t>The Atlantium system consistently delivered </a:t>
            </a:r>
            <a:r>
              <a:rPr lang="en-US" dirty="0" smtClean="0"/>
              <a:t>                                                            a uniformly-distributed </a:t>
            </a:r>
            <a:r>
              <a:rPr lang="en-US" dirty="0"/>
              <a:t>UV dose throughout </a:t>
            </a:r>
            <a:r>
              <a:rPr lang="en-US" dirty="0" smtClean="0"/>
              <a:t>                                                        the water (</a:t>
            </a:r>
            <a:r>
              <a:rPr lang="en-US" dirty="0"/>
              <a:t>more than any other UV system)</a:t>
            </a:r>
          </a:p>
          <a:p>
            <a:pPr marL="400050"/>
            <a:r>
              <a:rPr lang="en-US" dirty="0"/>
              <a:t>All water receives at least the</a:t>
            </a:r>
            <a:br>
              <a:rPr lang="en-US" dirty="0"/>
            </a:br>
            <a:r>
              <a:rPr lang="en-US" dirty="0"/>
              <a:t>minimum regulated dose all the time</a:t>
            </a:r>
          </a:p>
          <a:p>
            <a:pPr marL="400050"/>
            <a:r>
              <a:rPr lang="en-US" dirty="0"/>
              <a:t>All target pathogens inactivated</a:t>
            </a:r>
          </a:p>
          <a:p>
            <a:pPr marL="400050"/>
            <a:r>
              <a:rPr lang="en-US" dirty="0"/>
              <a:t>UV energy used most efficiently</a:t>
            </a:r>
          </a:p>
          <a:p>
            <a:endParaRPr lang="en-US" dirty="0" smtClean="0"/>
          </a:p>
        </p:txBody>
      </p:sp>
      <p:pic>
        <p:nvPicPr>
          <p:cNvPr id="28" name="Picture 1"/>
          <p:cNvPicPr>
            <a:picLocks noChangeAspect="1"/>
          </p:cNvPicPr>
          <p:nvPr/>
        </p:nvPicPr>
        <p:blipFill>
          <a:blip r:embed="rId3" cstate="email"/>
          <a:srcRect/>
          <a:stretch>
            <a:fillRect/>
          </a:stretch>
        </p:blipFill>
        <p:spPr bwMode="auto">
          <a:xfrm>
            <a:off x="5436096" y="2204864"/>
            <a:ext cx="3276600" cy="3665538"/>
          </a:xfrm>
          <a:prstGeom prst="rect">
            <a:avLst/>
          </a:prstGeom>
          <a:noFill/>
          <a:ln w="9525">
            <a:solidFill>
              <a:schemeClr val="bg2"/>
            </a:solidFill>
            <a:miter lim="800000"/>
            <a:headEnd/>
            <a:tailEnd/>
          </a:ln>
        </p:spPr>
      </p:pic>
      <p:pic>
        <p:nvPicPr>
          <p:cNvPr id="29" name="Picture 1"/>
          <p:cNvPicPr>
            <a:picLocks noChangeAspect="1"/>
          </p:cNvPicPr>
          <p:nvPr/>
        </p:nvPicPr>
        <p:blipFill>
          <a:blip r:embed="rId4" cstate="email"/>
          <a:srcRect/>
          <a:stretch>
            <a:fillRect/>
          </a:stretch>
        </p:blipFill>
        <p:spPr bwMode="auto">
          <a:xfrm>
            <a:off x="7385248" y="3429000"/>
            <a:ext cx="1219200" cy="1219200"/>
          </a:xfrm>
          <a:prstGeom prst="rect">
            <a:avLst/>
          </a:prstGeom>
          <a:noFill/>
          <a:ln w="9525">
            <a:noFill/>
            <a:miter lim="800000"/>
            <a:headEnd/>
            <a:tailEnd/>
          </a:ln>
        </p:spPr>
      </p:pic>
      <p:grpSp>
        <p:nvGrpSpPr>
          <p:cNvPr id="30" name="Group 23"/>
          <p:cNvGrpSpPr>
            <a:grpSpLocks/>
          </p:cNvGrpSpPr>
          <p:nvPr/>
        </p:nvGrpSpPr>
        <p:grpSpPr bwMode="auto">
          <a:xfrm>
            <a:off x="5969496" y="2357263"/>
            <a:ext cx="504000" cy="108105"/>
            <a:chOff x="576" y="3295"/>
            <a:chExt cx="1493" cy="410"/>
          </a:xfrm>
        </p:grpSpPr>
        <p:grpSp>
          <p:nvGrpSpPr>
            <p:cNvPr id="31" name="Group 24"/>
            <p:cNvGrpSpPr>
              <a:grpSpLocks/>
            </p:cNvGrpSpPr>
            <p:nvPr/>
          </p:nvGrpSpPr>
          <p:grpSpPr bwMode="auto">
            <a:xfrm>
              <a:off x="697" y="3295"/>
              <a:ext cx="1293" cy="410"/>
              <a:chOff x="943" y="3241"/>
              <a:chExt cx="1293" cy="410"/>
            </a:xfrm>
          </p:grpSpPr>
          <p:sp>
            <p:nvSpPr>
              <p:cNvPr id="34" name="Text Box 25"/>
              <p:cNvSpPr txBox="1">
                <a:spLocks noChangeArrowheads="1"/>
              </p:cNvSpPr>
              <p:nvPr/>
            </p:nvSpPr>
            <p:spPr bwMode="auto">
              <a:xfrm>
                <a:off x="943" y="3241"/>
                <a:ext cx="1293" cy="410"/>
              </a:xfrm>
              <a:prstGeom prst="rect">
                <a:avLst/>
              </a:prstGeom>
              <a:solidFill>
                <a:srgbClr val="00FF00"/>
              </a:solidFill>
              <a:ln>
                <a:headEnd/>
                <a:tailEnd/>
              </a:ln>
            </p:spPr>
            <p:style>
              <a:lnRef idx="0">
                <a:schemeClr val="accent2"/>
              </a:lnRef>
              <a:fillRef idx="3">
                <a:schemeClr val="accent2"/>
              </a:fillRef>
              <a:effectRef idx="3">
                <a:schemeClr val="accent2"/>
              </a:effectRef>
              <a:fontRef idx="minor">
                <a:schemeClr val="lt1"/>
              </a:fontRef>
            </p:style>
            <p:txBody>
              <a:bodyPr wrap="square" lIns="0" rIns="0">
                <a:spAutoFit/>
              </a:bodyPr>
              <a:lstStyle/>
              <a:p>
                <a:pPr algn="ctr">
                  <a:spcBef>
                    <a:spcPct val="50000"/>
                  </a:spcBef>
                </a:pPr>
                <a:endParaRPr lang="en-US" sz="800" b="1" dirty="0"/>
              </a:p>
            </p:txBody>
          </p:sp>
          <p:sp>
            <p:nvSpPr>
              <p:cNvPr id="35" name="Line 26"/>
              <p:cNvSpPr>
                <a:spLocks noChangeShapeType="1"/>
              </p:cNvSpPr>
              <p:nvPr/>
            </p:nvSpPr>
            <p:spPr bwMode="auto">
              <a:xfrm flipV="1">
                <a:off x="948" y="3246"/>
                <a:ext cx="1242" cy="228"/>
              </a:xfrm>
              <a:prstGeom prst="line">
                <a:avLst/>
              </a:prstGeom>
              <a:noFill/>
              <a:ln w="38100">
                <a:solidFill>
                  <a:srgbClr val="FF0000"/>
                </a:solidFill>
                <a:prstDash val="sysDot"/>
                <a:round/>
                <a:headEnd/>
                <a:tailEnd/>
              </a:ln>
            </p:spPr>
            <p:txBody>
              <a:bodyPr/>
              <a:lstStyle/>
              <a:p>
                <a:endParaRPr lang="he-IL"/>
              </a:p>
            </p:txBody>
          </p:sp>
          <p:sp>
            <p:nvSpPr>
              <p:cNvPr id="36" name="Line 27"/>
              <p:cNvSpPr>
                <a:spLocks noChangeShapeType="1"/>
              </p:cNvSpPr>
              <p:nvPr/>
            </p:nvSpPr>
            <p:spPr bwMode="auto">
              <a:xfrm>
                <a:off x="947" y="3245"/>
                <a:ext cx="1242" cy="228"/>
              </a:xfrm>
              <a:prstGeom prst="line">
                <a:avLst/>
              </a:prstGeom>
              <a:noFill/>
              <a:ln w="38100">
                <a:solidFill>
                  <a:srgbClr val="FF0000"/>
                </a:solidFill>
                <a:prstDash val="sysDot"/>
                <a:round/>
                <a:headEnd/>
                <a:tailEnd/>
              </a:ln>
            </p:spPr>
            <p:txBody>
              <a:bodyPr/>
              <a:lstStyle/>
              <a:p>
                <a:endParaRPr lang="he-IL"/>
              </a:p>
            </p:txBody>
          </p:sp>
        </p:grpSp>
        <p:sp>
          <p:nvSpPr>
            <p:cNvPr id="32" name="Line 28"/>
            <p:cNvSpPr>
              <a:spLocks noChangeShapeType="1"/>
            </p:cNvSpPr>
            <p:nvPr/>
          </p:nvSpPr>
          <p:spPr bwMode="auto">
            <a:xfrm flipH="1">
              <a:off x="576" y="3420"/>
              <a:ext cx="126" cy="0"/>
            </a:xfrm>
            <a:prstGeom prst="line">
              <a:avLst/>
            </a:prstGeom>
            <a:noFill/>
            <a:ln w="38100">
              <a:solidFill>
                <a:schemeClr val="tx1"/>
              </a:solidFill>
              <a:round/>
              <a:headEnd/>
              <a:tailEnd type="triangle" w="med" len="med"/>
            </a:ln>
          </p:spPr>
          <p:txBody>
            <a:bodyPr/>
            <a:lstStyle/>
            <a:p>
              <a:endParaRPr lang="he-IL"/>
            </a:p>
          </p:txBody>
        </p:sp>
        <p:sp>
          <p:nvSpPr>
            <p:cNvPr id="33" name="Line 29"/>
            <p:cNvSpPr>
              <a:spLocks noChangeShapeType="1"/>
            </p:cNvSpPr>
            <p:nvPr/>
          </p:nvSpPr>
          <p:spPr bwMode="auto">
            <a:xfrm>
              <a:off x="1943" y="3431"/>
              <a:ext cx="126" cy="0"/>
            </a:xfrm>
            <a:prstGeom prst="line">
              <a:avLst/>
            </a:prstGeom>
            <a:noFill/>
            <a:ln w="38100">
              <a:solidFill>
                <a:schemeClr val="tx1"/>
              </a:solidFill>
              <a:round/>
              <a:headEnd/>
              <a:tailEnd type="triangle" w="med" len="med"/>
            </a:ln>
          </p:spPr>
          <p:txBody>
            <a:bodyPr/>
            <a:lstStyle/>
            <a:p>
              <a:endParaRPr lang="he-IL"/>
            </a:p>
          </p:txBody>
        </p:sp>
      </p:grpSp>
    </p:spTree>
    <p:extLst>
      <p:ext uri="{BB962C8B-B14F-4D97-AF65-F5344CB8AC3E}">
        <p14:creationId xmlns:p14="http://schemas.microsoft.com/office/powerpoint/2010/main" val="26897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E-6 1.48148E-6 L 5E-6 0.41088 " pathEditMode="relative" rAng="0" ptsTypes="AA">
                                      <p:cBhvr>
                                        <p:cTn id="6" dur="2000" fill="hold"/>
                                        <p:tgtEl>
                                          <p:spTgt spid="30"/>
                                        </p:tgtEl>
                                        <p:attrNameLst>
                                          <p:attrName>ppt_x</p:attrName>
                                          <p:attrName>ppt_y</p:attrName>
                                        </p:attrNameLst>
                                      </p:cBhvr>
                                      <p:rCtr x="0" y="20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62F5F214-A1ED-40A4-ABDE-E84A2E36D5AE}" type="slidenum">
              <a:rPr lang="he-IL" sz="1400" smtClean="0"/>
              <a:pPr/>
              <a:t>19</a:t>
            </a:fld>
            <a:endParaRPr lang="en-US" sz="1400" smtClean="0"/>
          </a:p>
        </p:txBody>
      </p:sp>
      <p:sp>
        <p:nvSpPr>
          <p:cNvPr id="23573" name="Line 70"/>
          <p:cNvSpPr>
            <a:spLocks noChangeShapeType="1"/>
          </p:cNvSpPr>
          <p:nvPr/>
        </p:nvSpPr>
        <p:spPr bwMode="auto">
          <a:xfrm flipH="1" flipV="1">
            <a:off x="4814888" y="6396038"/>
            <a:ext cx="0" cy="269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endParaRPr lang="he-IL"/>
          </a:p>
        </p:txBody>
      </p:sp>
      <p:sp>
        <p:nvSpPr>
          <p:cNvPr id="23574" name="Line 76"/>
          <p:cNvSpPr>
            <a:spLocks noChangeShapeType="1"/>
          </p:cNvSpPr>
          <p:nvPr/>
        </p:nvSpPr>
        <p:spPr bwMode="auto">
          <a:xfrm flipH="1" flipV="1">
            <a:off x="4959350" y="6369050"/>
            <a:ext cx="0" cy="269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endParaRPr lang="he-IL"/>
          </a:p>
        </p:txBody>
      </p:sp>
      <p:sp>
        <p:nvSpPr>
          <p:cNvPr id="89" name="Rectangle 3"/>
          <p:cNvSpPr txBox="1">
            <a:spLocks noChangeArrowheads="1"/>
          </p:cNvSpPr>
          <p:nvPr/>
        </p:nvSpPr>
        <p:spPr>
          <a:xfrm>
            <a:off x="179512" y="1052736"/>
            <a:ext cx="8640960" cy="576064"/>
          </a:xfrm>
          <a:prstGeom prst="rect">
            <a:avLst/>
          </a:prstGeom>
          <a:extLst>
            <a:ext uri="{91240B29-F687-4F45-9708-019B960494DF}">
              <a14:hiddenLine xmlns:a14="http://schemas.microsoft.com/office/drawing/2010/main" w="9525">
                <a:solidFill>
                  <a:srgbClr val="9933FF"/>
                </a:solidFill>
                <a:miter lim="800000"/>
                <a:headEnd/>
                <a:tailEnd/>
              </a14:hiddenLine>
            </a:ext>
          </a:extLst>
        </p:spPr>
        <p:txBody>
          <a:bodyPr/>
          <a:lstStyle>
            <a:lvl1pPr marL="342900" indent="-342900" algn="l" rtl="0" eaLnBrk="0" fontAlgn="base" hangingPunct="0">
              <a:lnSpc>
                <a:spcPct val="120000"/>
              </a:lnSpc>
              <a:spcBef>
                <a:spcPct val="20000"/>
              </a:spcBef>
              <a:spcAft>
                <a:spcPct val="0"/>
              </a:spcAft>
              <a:buClr>
                <a:srgbClr val="015699"/>
              </a:buClr>
              <a:buFont typeface="Wingdings" charset="2"/>
              <a:buChar char="§"/>
              <a:defRPr sz="2000">
                <a:solidFill>
                  <a:schemeClr val="tx1"/>
                </a:solidFill>
                <a:latin typeface="+mn-lt"/>
                <a:ea typeface="Lucida Grande" pitchFamily="84" charset="0"/>
                <a:cs typeface="Lucida Grande" pitchFamily="84" charset="0"/>
              </a:defRPr>
            </a:lvl1pPr>
            <a:lvl2pPr marL="742950" indent="-285750" algn="l" rtl="0" eaLnBrk="0" fontAlgn="base" hangingPunct="0">
              <a:lnSpc>
                <a:spcPct val="120000"/>
              </a:lnSpc>
              <a:spcBef>
                <a:spcPct val="20000"/>
              </a:spcBef>
              <a:spcAft>
                <a:spcPct val="0"/>
              </a:spcAft>
              <a:buClr>
                <a:srgbClr val="015699"/>
              </a:buClr>
              <a:buFont typeface="Wingdings" charset="2"/>
              <a:buChar char="§"/>
              <a:defRPr>
                <a:solidFill>
                  <a:schemeClr val="tx1"/>
                </a:solidFill>
                <a:latin typeface="+mn-lt"/>
                <a:ea typeface="Lucida Grande" pitchFamily="84" charset="0"/>
                <a:cs typeface="Lucida Grande" pitchFamily="84" charset="0"/>
              </a:defRPr>
            </a:lvl2pPr>
            <a:lvl3pPr marL="1143000" indent="-228600" algn="l" rtl="0" eaLnBrk="0" fontAlgn="base" hangingPunct="0">
              <a:lnSpc>
                <a:spcPct val="120000"/>
              </a:lnSpc>
              <a:spcBef>
                <a:spcPct val="20000"/>
              </a:spcBef>
              <a:spcAft>
                <a:spcPct val="0"/>
              </a:spcAft>
              <a:buClr>
                <a:srgbClr val="015699"/>
              </a:buClr>
              <a:buFont typeface="Wingdings" charset="2"/>
              <a:buChar char="§"/>
              <a:defRPr sz="1600">
                <a:solidFill>
                  <a:schemeClr val="tx1"/>
                </a:solidFill>
                <a:latin typeface="+mn-lt"/>
                <a:ea typeface="Lucida Grande" pitchFamily="84" charset="0"/>
                <a:cs typeface="Lucida Grande" pitchFamily="84" charset="0"/>
              </a:defRPr>
            </a:lvl3pPr>
            <a:lvl4pPr marL="16002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4pPr>
            <a:lvl5pPr marL="20574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5pPr>
            <a:lvl6pPr marL="25146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6pPr>
            <a:lvl7pPr marL="29718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7pPr>
            <a:lvl8pPr marL="34290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8pPr>
            <a:lvl9pPr marL="38862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9pPr>
          </a:lstStyle>
          <a:p>
            <a:pPr marL="0" indent="0">
              <a:buNone/>
            </a:pPr>
            <a:r>
              <a:rPr lang="en-US" sz="2400" b="1" u="sng" dirty="0" smtClean="0">
                <a:solidFill>
                  <a:schemeClr val="hlink"/>
                </a:solidFill>
              </a:rPr>
              <a:t>Uniform </a:t>
            </a:r>
            <a:r>
              <a:rPr lang="en-US" sz="2400" b="1" u="sng" dirty="0">
                <a:solidFill>
                  <a:schemeClr val="hlink"/>
                </a:solidFill>
              </a:rPr>
              <a:t>Dose </a:t>
            </a:r>
            <a:r>
              <a:rPr lang="en-US" sz="2400" b="1" u="sng" dirty="0" smtClean="0">
                <a:solidFill>
                  <a:schemeClr val="hlink"/>
                </a:solidFill>
              </a:rPr>
              <a:t>Distribution</a:t>
            </a:r>
            <a:endParaRPr lang="en-US" sz="2400" b="1" u="sng" dirty="0">
              <a:solidFill>
                <a:schemeClr val="hlink"/>
              </a:solidFill>
            </a:endParaRPr>
          </a:p>
          <a:p>
            <a:pPr marL="0" indent="0">
              <a:buFont typeface="Wingdings" pitchFamily="2" charset="2"/>
              <a:buNone/>
            </a:pPr>
            <a:endParaRPr lang="en-US" sz="2400" b="1" u="sng" dirty="0">
              <a:solidFill>
                <a:schemeClr val="hlink"/>
              </a:solidFill>
            </a:endParaRPr>
          </a:p>
          <a:p>
            <a:pPr marL="0" indent="0">
              <a:buFont typeface="Wingdings" pitchFamily="2" charset="2"/>
              <a:buNone/>
            </a:pPr>
            <a:endParaRPr lang="en-US" dirty="0" smtClean="0"/>
          </a:p>
          <a:p>
            <a:pPr marL="0" indent="0">
              <a:lnSpc>
                <a:spcPct val="150000"/>
              </a:lnSpc>
              <a:buFont typeface="Wingdings" pitchFamily="2" charset="2"/>
              <a:buNone/>
            </a:pPr>
            <a:endParaRPr lang="en-US" dirty="0" smtClean="0"/>
          </a:p>
          <a:p>
            <a:pPr marL="0" indent="0">
              <a:lnSpc>
                <a:spcPct val="150000"/>
              </a:lnSpc>
              <a:buFont typeface="Wingdings" pitchFamily="2" charset="2"/>
              <a:buNone/>
            </a:pPr>
            <a:endParaRPr lang="en-US" dirty="0" smtClean="0"/>
          </a:p>
        </p:txBody>
      </p:sp>
      <p:sp>
        <p:nvSpPr>
          <p:cNvPr id="87" name="Slide Number Placeholder 3"/>
          <p:cNvSpPr txBox="1">
            <a:spLocks/>
          </p:cNvSpPr>
          <p:nvPr/>
        </p:nvSpPr>
        <p:spPr bwMode="auto">
          <a:xfrm>
            <a:off x="8734425" y="6553200"/>
            <a:ext cx="381000" cy="228600"/>
          </a:xfrm>
          <a:prstGeom prst="rect">
            <a:avLst/>
          </a:prstGeom>
          <a:noFill/>
          <a:ln>
            <a:noFill/>
          </a:ln>
          <a:effectLs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kern="1200">
                <a:solidFill>
                  <a:schemeClr val="tx1"/>
                </a:solidFill>
                <a:latin typeface="Arial" pitchFamily="34" charset="0"/>
                <a:ea typeface="Arial" pitchFamily="84" charset="0"/>
                <a:cs typeface="Arial" pitchFamily="34" charset="0"/>
              </a:defRPr>
            </a:lvl1pPr>
            <a:lvl2pPr marL="742950" indent="-285750" algn="l" rtl="0" fontAlgn="base">
              <a:spcBef>
                <a:spcPct val="0"/>
              </a:spcBef>
              <a:spcAft>
                <a:spcPct val="0"/>
              </a:spcAft>
              <a:defRPr sz="2400" kern="1200">
                <a:solidFill>
                  <a:schemeClr val="tx1"/>
                </a:solidFill>
                <a:latin typeface="Arial" pitchFamily="34" charset="0"/>
                <a:ea typeface="ＭＳ Ｐゴシック" charset="-128"/>
                <a:cs typeface="Arial" pitchFamily="34" charset="0"/>
              </a:defRPr>
            </a:lvl2pPr>
            <a:lvl3pPr marL="1143000" indent="-228600" algn="l" rtl="0" fontAlgn="base">
              <a:spcBef>
                <a:spcPct val="0"/>
              </a:spcBef>
              <a:spcAft>
                <a:spcPct val="0"/>
              </a:spcAft>
              <a:defRPr sz="2400" kern="1200">
                <a:solidFill>
                  <a:schemeClr val="tx1"/>
                </a:solidFill>
                <a:latin typeface="Arial" pitchFamily="34" charset="0"/>
                <a:ea typeface="ＭＳ Ｐゴシック" charset="-128"/>
                <a:cs typeface="Arial" pitchFamily="34" charset="0"/>
              </a:defRPr>
            </a:lvl3pPr>
            <a:lvl4pPr marL="1600200" indent="-228600" algn="l" rtl="0" fontAlgn="base">
              <a:spcBef>
                <a:spcPct val="0"/>
              </a:spcBef>
              <a:spcAft>
                <a:spcPct val="0"/>
              </a:spcAft>
              <a:defRPr sz="2400" kern="1200">
                <a:solidFill>
                  <a:schemeClr val="tx1"/>
                </a:solidFill>
                <a:latin typeface="Arial" pitchFamily="34" charset="0"/>
                <a:ea typeface="ＭＳ Ｐゴシック" charset="-128"/>
                <a:cs typeface="Arial" pitchFamily="34" charset="0"/>
              </a:defRPr>
            </a:lvl4pPr>
            <a:lvl5pPr marL="2057400" indent="-228600" algn="l" rtl="0" fontAlgn="base">
              <a:spcBef>
                <a:spcPct val="0"/>
              </a:spcBef>
              <a:spcAft>
                <a:spcPct val="0"/>
              </a:spcAft>
              <a:defRPr sz="2400" kern="1200">
                <a:solidFill>
                  <a:schemeClr val="tx1"/>
                </a:solidFill>
                <a:latin typeface="Arial" pitchFamily="34" charset="0"/>
                <a:ea typeface="ＭＳ Ｐゴシック" charset="-128"/>
                <a:cs typeface="Arial" pitchFamily="34" charset="0"/>
              </a:defRPr>
            </a:lvl5pPr>
            <a:lvl6pPr marL="2514600" indent="-228600" algn="l" defTabSz="457200" rtl="0" eaLnBrk="0" fontAlgn="base" latinLnBrk="0" hangingPunct="0">
              <a:spcBef>
                <a:spcPct val="0"/>
              </a:spcBef>
              <a:spcAft>
                <a:spcPct val="0"/>
              </a:spcAft>
              <a:defRPr sz="2400" kern="1200">
                <a:solidFill>
                  <a:schemeClr val="tx1"/>
                </a:solidFill>
                <a:latin typeface="Arial" pitchFamily="34" charset="0"/>
                <a:ea typeface="ＭＳ Ｐゴシック" charset="-128"/>
                <a:cs typeface="Arial" pitchFamily="34" charset="0"/>
              </a:defRPr>
            </a:lvl6pPr>
            <a:lvl7pPr marL="2971800" indent="-228600" algn="l" defTabSz="457200" rtl="0" eaLnBrk="0" fontAlgn="base" latinLnBrk="0" hangingPunct="0">
              <a:spcBef>
                <a:spcPct val="0"/>
              </a:spcBef>
              <a:spcAft>
                <a:spcPct val="0"/>
              </a:spcAft>
              <a:defRPr sz="2400" kern="1200">
                <a:solidFill>
                  <a:schemeClr val="tx1"/>
                </a:solidFill>
                <a:latin typeface="Arial" pitchFamily="34" charset="0"/>
                <a:ea typeface="ＭＳ Ｐゴシック" charset="-128"/>
                <a:cs typeface="Arial" pitchFamily="34" charset="0"/>
              </a:defRPr>
            </a:lvl7pPr>
            <a:lvl8pPr marL="3429000" indent="-228600" algn="l" defTabSz="457200" rtl="0" eaLnBrk="0" fontAlgn="base" latinLnBrk="0" hangingPunct="0">
              <a:spcBef>
                <a:spcPct val="0"/>
              </a:spcBef>
              <a:spcAft>
                <a:spcPct val="0"/>
              </a:spcAft>
              <a:defRPr sz="2400" kern="1200">
                <a:solidFill>
                  <a:schemeClr val="tx1"/>
                </a:solidFill>
                <a:latin typeface="Arial" pitchFamily="34" charset="0"/>
                <a:ea typeface="ＭＳ Ｐゴシック" charset="-128"/>
                <a:cs typeface="Arial" pitchFamily="34" charset="0"/>
              </a:defRPr>
            </a:lvl8pPr>
            <a:lvl9pPr marL="3886200" indent="-228600" algn="l" defTabSz="457200" rtl="0" eaLnBrk="0" fontAlgn="base" latinLnBrk="0" hangingPunct="0">
              <a:spcBef>
                <a:spcPct val="0"/>
              </a:spcBef>
              <a:spcAft>
                <a:spcPct val="0"/>
              </a:spcAft>
              <a:defRPr sz="2400" kern="1200">
                <a:solidFill>
                  <a:schemeClr val="tx1"/>
                </a:solidFill>
                <a:latin typeface="Arial" pitchFamily="34" charset="0"/>
                <a:ea typeface="ＭＳ Ｐゴシック" charset="-128"/>
                <a:cs typeface="Arial" pitchFamily="34" charset="0"/>
              </a:defRPr>
            </a:lvl9pPr>
          </a:lstStyle>
          <a:p>
            <a:fld id="{6254321D-8A01-471F-B8E8-DD60B9F9D2F1}" type="slidenum">
              <a:rPr lang="he-IL" smtClean="0"/>
              <a:pPr/>
              <a:t>19</a:t>
            </a:fld>
            <a:endParaRPr lang="en-US" smtClean="0"/>
          </a:p>
        </p:txBody>
      </p:sp>
      <p:sp>
        <p:nvSpPr>
          <p:cNvPr id="88" name="Rectangle 2"/>
          <p:cNvSpPr>
            <a:spLocks noChangeArrowheads="1"/>
          </p:cNvSpPr>
          <p:nvPr/>
        </p:nvSpPr>
        <p:spPr bwMode="auto">
          <a:xfrm>
            <a:off x="293688" y="1504950"/>
            <a:ext cx="8445500" cy="5235575"/>
          </a:xfrm>
          <a:prstGeom prst="rect">
            <a:avLst/>
          </a:prstGeom>
          <a:solidFill>
            <a:srgbClr val="FFFFFF">
              <a:alpha val="50195"/>
            </a:srgbClr>
          </a:solidFill>
          <a:ln w="9525"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rIns="18000" anchor="ctr"/>
          <a:lstStyle/>
          <a:p>
            <a:endParaRPr lang="he-IL"/>
          </a:p>
        </p:txBody>
      </p:sp>
      <p:grpSp>
        <p:nvGrpSpPr>
          <p:cNvPr id="90" name="Group 4"/>
          <p:cNvGrpSpPr>
            <a:grpSpLocks/>
          </p:cNvGrpSpPr>
          <p:nvPr/>
        </p:nvGrpSpPr>
        <p:grpSpPr bwMode="auto">
          <a:xfrm>
            <a:off x="1019175" y="4848225"/>
            <a:ext cx="7048500" cy="1825625"/>
            <a:chOff x="730" y="2778"/>
            <a:chExt cx="4440" cy="1150"/>
          </a:xfrm>
        </p:grpSpPr>
        <p:grpSp>
          <p:nvGrpSpPr>
            <p:cNvPr id="91" name="Group 5"/>
            <p:cNvGrpSpPr>
              <a:grpSpLocks/>
            </p:cNvGrpSpPr>
            <p:nvPr/>
          </p:nvGrpSpPr>
          <p:grpSpPr bwMode="auto">
            <a:xfrm>
              <a:off x="774" y="2778"/>
              <a:ext cx="4396" cy="1150"/>
              <a:chOff x="774" y="2778"/>
              <a:chExt cx="4396" cy="1150"/>
            </a:xfrm>
          </p:grpSpPr>
          <p:grpSp>
            <p:nvGrpSpPr>
              <p:cNvPr id="94" name="Group 6"/>
              <p:cNvGrpSpPr>
                <a:grpSpLocks/>
              </p:cNvGrpSpPr>
              <p:nvPr/>
            </p:nvGrpSpPr>
            <p:grpSpPr bwMode="auto">
              <a:xfrm>
                <a:off x="774" y="2778"/>
                <a:ext cx="4396" cy="1150"/>
                <a:chOff x="774" y="2778"/>
                <a:chExt cx="4396" cy="1150"/>
              </a:xfrm>
            </p:grpSpPr>
            <p:sp>
              <p:nvSpPr>
                <p:cNvPr id="97" name="Freeform 7"/>
                <p:cNvSpPr>
                  <a:spLocks/>
                </p:cNvSpPr>
                <p:nvPr/>
              </p:nvSpPr>
              <p:spPr bwMode="auto">
                <a:xfrm>
                  <a:off x="774" y="2778"/>
                  <a:ext cx="1251" cy="1150"/>
                </a:xfrm>
                <a:custGeom>
                  <a:avLst/>
                  <a:gdLst>
                    <a:gd name="T0" fmla="*/ 0 w 1251"/>
                    <a:gd name="T1" fmla="*/ 61 h 1150"/>
                    <a:gd name="T2" fmla="*/ 579 w 1251"/>
                    <a:gd name="T3" fmla="*/ 61 h 1150"/>
                    <a:gd name="T4" fmla="*/ 582 w 1251"/>
                    <a:gd name="T5" fmla="*/ 109 h 1150"/>
                    <a:gd name="T6" fmla="*/ 462 w 1251"/>
                    <a:gd name="T7" fmla="*/ 109 h 1150"/>
                    <a:gd name="T8" fmla="*/ 459 w 1251"/>
                    <a:gd name="T9" fmla="*/ 175 h 1150"/>
                    <a:gd name="T10" fmla="*/ 465 w 1251"/>
                    <a:gd name="T11" fmla="*/ 262 h 1150"/>
                    <a:gd name="T12" fmla="*/ 1251 w 1251"/>
                    <a:gd name="T13" fmla="*/ 262 h 1150"/>
                    <a:gd name="T14" fmla="*/ 1245 w 1251"/>
                    <a:gd name="T15" fmla="*/ 1150 h 1150"/>
                    <a:gd name="T16" fmla="*/ 27 w 1251"/>
                    <a:gd name="T17" fmla="*/ 1144 h 1150"/>
                    <a:gd name="T18" fmla="*/ 21 w 1251"/>
                    <a:gd name="T19" fmla="*/ 265 h 1150"/>
                    <a:gd name="T20" fmla="*/ 117 w 1251"/>
                    <a:gd name="T21" fmla="*/ 265 h 1150"/>
                    <a:gd name="T22" fmla="*/ 117 w 1251"/>
                    <a:gd name="T23" fmla="*/ 121 h 1150"/>
                    <a:gd name="T24" fmla="*/ 0 w 1251"/>
                    <a:gd name="T25" fmla="*/ 121 h 1150"/>
                    <a:gd name="T26" fmla="*/ 0 w 1251"/>
                    <a:gd name="T27" fmla="*/ 61 h 11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51" h="1150">
                      <a:moveTo>
                        <a:pt x="0" y="61"/>
                      </a:moveTo>
                      <a:cubicBezTo>
                        <a:pt x="183" y="0"/>
                        <a:pt x="579" y="61"/>
                        <a:pt x="579" y="61"/>
                      </a:cubicBezTo>
                      <a:lnTo>
                        <a:pt x="582" y="109"/>
                      </a:lnTo>
                      <a:lnTo>
                        <a:pt x="462" y="109"/>
                      </a:lnTo>
                      <a:lnTo>
                        <a:pt x="459" y="175"/>
                      </a:lnTo>
                      <a:lnTo>
                        <a:pt x="465" y="262"/>
                      </a:lnTo>
                      <a:lnTo>
                        <a:pt x="1251" y="262"/>
                      </a:lnTo>
                      <a:lnTo>
                        <a:pt x="1245" y="1150"/>
                      </a:lnTo>
                      <a:lnTo>
                        <a:pt x="27" y="1144"/>
                      </a:lnTo>
                      <a:lnTo>
                        <a:pt x="21" y="265"/>
                      </a:lnTo>
                      <a:lnTo>
                        <a:pt x="117" y="265"/>
                      </a:lnTo>
                      <a:lnTo>
                        <a:pt x="117" y="121"/>
                      </a:lnTo>
                      <a:lnTo>
                        <a:pt x="0" y="121"/>
                      </a:lnTo>
                      <a:lnTo>
                        <a:pt x="0" y="61"/>
                      </a:lnTo>
                      <a:close/>
                    </a:path>
                  </a:pathLst>
                </a:custGeom>
                <a:solidFill>
                  <a:srgbClr val="00CCFF"/>
                </a:solid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e-IL"/>
                </a:p>
              </p:txBody>
            </p:sp>
            <p:sp>
              <p:nvSpPr>
                <p:cNvPr id="98" name="Rectangle 8"/>
                <p:cNvSpPr>
                  <a:spLocks noChangeArrowheads="1"/>
                </p:cNvSpPr>
                <p:nvPr/>
              </p:nvSpPr>
              <p:spPr bwMode="auto">
                <a:xfrm>
                  <a:off x="1852" y="3038"/>
                  <a:ext cx="2136" cy="890"/>
                </a:xfrm>
                <a:prstGeom prst="rect">
                  <a:avLst/>
                </a:prstGeom>
                <a:solidFill>
                  <a:srgbClr val="00CCFF"/>
                </a:solidFill>
                <a:ln w="2286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99" name="Freeform 9"/>
                <p:cNvSpPr>
                  <a:spLocks/>
                </p:cNvSpPr>
                <p:nvPr/>
              </p:nvSpPr>
              <p:spPr bwMode="auto">
                <a:xfrm flipH="1">
                  <a:off x="3919" y="2778"/>
                  <a:ext cx="1251" cy="1150"/>
                </a:xfrm>
                <a:custGeom>
                  <a:avLst/>
                  <a:gdLst>
                    <a:gd name="T0" fmla="*/ 0 w 1251"/>
                    <a:gd name="T1" fmla="*/ 61 h 1150"/>
                    <a:gd name="T2" fmla="*/ 579 w 1251"/>
                    <a:gd name="T3" fmla="*/ 61 h 1150"/>
                    <a:gd name="T4" fmla="*/ 582 w 1251"/>
                    <a:gd name="T5" fmla="*/ 109 h 1150"/>
                    <a:gd name="T6" fmla="*/ 462 w 1251"/>
                    <a:gd name="T7" fmla="*/ 109 h 1150"/>
                    <a:gd name="T8" fmla="*/ 459 w 1251"/>
                    <a:gd name="T9" fmla="*/ 175 h 1150"/>
                    <a:gd name="T10" fmla="*/ 465 w 1251"/>
                    <a:gd name="T11" fmla="*/ 262 h 1150"/>
                    <a:gd name="T12" fmla="*/ 1251 w 1251"/>
                    <a:gd name="T13" fmla="*/ 262 h 1150"/>
                    <a:gd name="T14" fmla="*/ 1245 w 1251"/>
                    <a:gd name="T15" fmla="*/ 1150 h 1150"/>
                    <a:gd name="T16" fmla="*/ 27 w 1251"/>
                    <a:gd name="T17" fmla="*/ 1144 h 1150"/>
                    <a:gd name="T18" fmla="*/ 21 w 1251"/>
                    <a:gd name="T19" fmla="*/ 265 h 1150"/>
                    <a:gd name="T20" fmla="*/ 117 w 1251"/>
                    <a:gd name="T21" fmla="*/ 265 h 1150"/>
                    <a:gd name="T22" fmla="*/ 117 w 1251"/>
                    <a:gd name="T23" fmla="*/ 121 h 1150"/>
                    <a:gd name="T24" fmla="*/ 0 w 1251"/>
                    <a:gd name="T25" fmla="*/ 121 h 1150"/>
                    <a:gd name="T26" fmla="*/ 0 w 1251"/>
                    <a:gd name="T27" fmla="*/ 61 h 11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51" h="1150">
                      <a:moveTo>
                        <a:pt x="0" y="61"/>
                      </a:moveTo>
                      <a:cubicBezTo>
                        <a:pt x="183" y="0"/>
                        <a:pt x="579" y="61"/>
                        <a:pt x="579" y="61"/>
                      </a:cubicBezTo>
                      <a:lnTo>
                        <a:pt x="582" y="109"/>
                      </a:lnTo>
                      <a:lnTo>
                        <a:pt x="462" y="109"/>
                      </a:lnTo>
                      <a:lnTo>
                        <a:pt x="459" y="175"/>
                      </a:lnTo>
                      <a:lnTo>
                        <a:pt x="465" y="262"/>
                      </a:lnTo>
                      <a:lnTo>
                        <a:pt x="1251" y="262"/>
                      </a:lnTo>
                      <a:lnTo>
                        <a:pt x="1245" y="1150"/>
                      </a:lnTo>
                      <a:lnTo>
                        <a:pt x="27" y="1144"/>
                      </a:lnTo>
                      <a:lnTo>
                        <a:pt x="21" y="265"/>
                      </a:lnTo>
                      <a:lnTo>
                        <a:pt x="117" y="265"/>
                      </a:lnTo>
                      <a:lnTo>
                        <a:pt x="117" y="121"/>
                      </a:lnTo>
                      <a:lnTo>
                        <a:pt x="0" y="121"/>
                      </a:lnTo>
                      <a:lnTo>
                        <a:pt x="0" y="61"/>
                      </a:lnTo>
                      <a:close/>
                    </a:path>
                  </a:pathLst>
                </a:custGeom>
                <a:solidFill>
                  <a:srgbClr val="00CCFF"/>
                </a:solid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e-IL"/>
                </a:p>
              </p:txBody>
            </p:sp>
          </p:grpSp>
          <p:sp>
            <p:nvSpPr>
              <p:cNvPr id="95" name="Rectangle 10"/>
              <p:cNvSpPr>
                <a:spLocks noChangeArrowheads="1"/>
              </p:cNvSpPr>
              <p:nvPr/>
            </p:nvSpPr>
            <p:spPr bwMode="auto">
              <a:xfrm flipH="1">
                <a:off x="3878" y="3045"/>
                <a:ext cx="118" cy="877"/>
              </a:xfrm>
              <a:prstGeom prst="rect">
                <a:avLst/>
              </a:prstGeom>
              <a:solidFill>
                <a:srgbClr val="00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96" name="Rectangle 11"/>
              <p:cNvSpPr>
                <a:spLocks noChangeArrowheads="1"/>
              </p:cNvSpPr>
              <p:nvPr/>
            </p:nvSpPr>
            <p:spPr bwMode="auto">
              <a:xfrm flipH="1">
                <a:off x="1824" y="3049"/>
                <a:ext cx="69" cy="871"/>
              </a:xfrm>
              <a:prstGeom prst="rect">
                <a:avLst/>
              </a:prstGeom>
              <a:solidFill>
                <a:srgbClr val="00CCFF"/>
              </a:solidFill>
              <a:ln w="952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grpSp>
        <p:sp>
          <p:nvSpPr>
            <p:cNvPr id="92" name="Rectangle 12"/>
            <p:cNvSpPr>
              <a:spLocks noChangeArrowheads="1"/>
            </p:cNvSpPr>
            <p:nvPr/>
          </p:nvSpPr>
          <p:spPr bwMode="auto">
            <a:xfrm>
              <a:off x="804" y="3432"/>
              <a:ext cx="4326" cy="10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93" name="Rectangle 13"/>
            <p:cNvSpPr>
              <a:spLocks noChangeArrowheads="1"/>
            </p:cNvSpPr>
            <p:nvPr/>
          </p:nvSpPr>
          <p:spPr bwMode="auto">
            <a:xfrm>
              <a:off x="730" y="3372"/>
              <a:ext cx="56" cy="210"/>
            </a:xfrm>
            <a:prstGeom prst="rect">
              <a:avLst/>
            </a:prstGeom>
            <a:solidFill>
              <a:srgbClr val="000091"/>
            </a:solidFill>
            <a:ln w="9525">
              <a:solidFill>
                <a:srgbClr val="00009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grpSp>
      <p:sp>
        <p:nvSpPr>
          <p:cNvPr id="100" name="Text Box 77"/>
          <p:cNvSpPr txBox="1">
            <a:spLocks noChangeArrowheads="1"/>
          </p:cNvSpPr>
          <p:nvPr/>
        </p:nvSpPr>
        <p:spPr bwMode="auto">
          <a:xfrm>
            <a:off x="5465763" y="4410075"/>
            <a:ext cx="1981200" cy="388938"/>
          </a:xfrm>
          <a:prstGeom prst="rect">
            <a:avLst/>
          </a:prstGeom>
          <a:gradFill rotWithShape="1">
            <a:gsLst>
              <a:gs pos="0">
                <a:srgbClr val="7087A0"/>
              </a:gs>
              <a:gs pos="50000">
                <a:srgbClr val="7087A0">
                  <a:gamma/>
                  <a:tint val="69804"/>
                  <a:invGamma/>
                </a:srgbClr>
              </a:gs>
              <a:gs pos="100000">
                <a:srgbClr val="7087A0"/>
              </a:gs>
            </a:gsLst>
            <a:lin ang="0" scaled="1"/>
          </a:gradFill>
          <a:ln w="3175" algn="ctr">
            <a:solidFill>
              <a:srgbClr val="FFFFFF"/>
            </a:solidFill>
            <a:miter lim="800000"/>
            <a:headEnd/>
            <a:tailEnd/>
          </a:ln>
          <a:effectLst>
            <a:outerShdw dist="107763" dir="2700000" algn="ctr" rotWithShape="0">
              <a:srgbClr val="808080">
                <a:alpha val="50000"/>
              </a:srgbClr>
            </a:outerShdw>
          </a:effectLst>
        </p:spPr>
        <p:txBody>
          <a:bodyPr lIns="54000" rIns="54000" anchor="ctr"/>
          <a:lstStyle/>
          <a:p>
            <a:pPr algn="ctr">
              <a:lnSpc>
                <a:spcPct val="85000"/>
              </a:lnSpc>
              <a:buClr>
                <a:srgbClr val="7087A0"/>
              </a:buClr>
              <a:buSzPct val="80000"/>
              <a:buFont typeface="Monotype Sorts"/>
              <a:buNone/>
              <a:defRPr/>
            </a:pPr>
            <a:r>
              <a:rPr kumimoji="1" lang="en-US" sz="1600" b="1">
                <a:solidFill>
                  <a:srgbClr val="FFFFFF"/>
                </a:solidFill>
                <a:effectLst>
                  <a:outerShdw blurRad="38100" dist="38100" dir="2700000" algn="tl">
                    <a:srgbClr val="000000"/>
                  </a:outerShdw>
                </a:effectLst>
              </a:rPr>
              <a:t>Conventional UV </a:t>
            </a:r>
          </a:p>
        </p:txBody>
      </p:sp>
      <p:sp>
        <p:nvSpPr>
          <p:cNvPr id="101" name="Oval 78"/>
          <p:cNvSpPr>
            <a:spLocks noChangeArrowheads="1"/>
          </p:cNvSpPr>
          <p:nvPr/>
        </p:nvSpPr>
        <p:spPr bwMode="auto">
          <a:xfrm>
            <a:off x="3913188" y="4084638"/>
            <a:ext cx="1104900" cy="1114425"/>
          </a:xfrm>
          <a:prstGeom prst="ellipse">
            <a:avLst/>
          </a:prstGeom>
          <a:solidFill>
            <a:srgbClr val="FFE1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02" name="Oval 79"/>
          <p:cNvSpPr>
            <a:spLocks noChangeArrowheads="1"/>
          </p:cNvSpPr>
          <p:nvPr/>
        </p:nvSpPr>
        <p:spPr bwMode="auto">
          <a:xfrm>
            <a:off x="3922713" y="4095750"/>
            <a:ext cx="1081087" cy="1087438"/>
          </a:xfrm>
          <a:prstGeom prst="ellipse">
            <a:avLst/>
          </a:prstGeom>
          <a:gradFill rotWithShape="1">
            <a:gsLst>
              <a:gs pos="0">
                <a:srgbClr val="F800D5"/>
              </a:gs>
              <a:gs pos="100000">
                <a:srgbClr val="730063">
                  <a:alpha val="0"/>
                </a:srgbClr>
              </a:gs>
            </a:gsLst>
            <a:path path="shape">
              <a:fillToRect l="50000" t="50000" r="50000" b="50000"/>
            </a:path>
          </a:gra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eaLnBrk="1" hangingPunct="1"/>
            <a:endParaRPr lang="en-US" sz="2000"/>
          </a:p>
        </p:txBody>
      </p:sp>
      <p:sp>
        <p:nvSpPr>
          <p:cNvPr id="103" name="Rectangle 80"/>
          <p:cNvSpPr>
            <a:spLocks noChangeArrowheads="1"/>
          </p:cNvSpPr>
          <p:nvPr/>
        </p:nvSpPr>
        <p:spPr bwMode="auto">
          <a:xfrm>
            <a:off x="1136650" y="5938838"/>
            <a:ext cx="6867525" cy="66675"/>
          </a:xfrm>
          <a:prstGeom prst="rect">
            <a:avLst/>
          </a:prstGeom>
          <a:solidFill>
            <a:srgbClr val="F800D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04" name="Rectangle 81"/>
          <p:cNvSpPr>
            <a:spLocks noChangeArrowheads="1"/>
          </p:cNvSpPr>
          <p:nvPr/>
        </p:nvSpPr>
        <p:spPr bwMode="auto">
          <a:xfrm rot="5400000" flipH="1">
            <a:off x="4280694" y="2134394"/>
            <a:ext cx="600075" cy="6891337"/>
          </a:xfrm>
          <a:prstGeom prst="rect">
            <a:avLst/>
          </a:prstGeom>
          <a:gradFill rotWithShape="1">
            <a:gsLst>
              <a:gs pos="0">
                <a:srgbClr val="F800D5"/>
              </a:gs>
              <a:gs pos="100000">
                <a:srgbClr val="FFFFFF">
                  <a:alpha val="50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1" hangingPunct="1"/>
            <a:endParaRPr lang="en-US" sz="2000"/>
          </a:p>
        </p:txBody>
      </p:sp>
      <p:sp>
        <p:nvSpPr>
          <p:cNvPr id="105" name="Rectangle 82"/>
          <p:cNvSpPr>
            <a:spLocks noChangeArrowheads="1"/>
          </p:cNvSpPr>
          <p:nvPr/>
        </p:nvSpPr>
        <p:spPr bwMode="auto">
          <a:xfrm rot="-5400000" flipH="1" flipV="1">
            <a:off x="4283869" y="2912269"/>
            <a:ext cx="600075" cy="6891337"/>
          </a:xfrm>
          <a:prstGeom prst="rect">
            <a:avLst/>
          </a:prstGeom>
          <a:gradFill rotWithShape="1">
            <a:gsLst>
              <a:gs pos="0">
                <a:srgbClr val="F800D5"/>
              </a:gs>
              <a:gs pos="100000">
                <a:srgbClr val="FFFFFF">
                  <a:alpha val="50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1" hangingPunct="1"/>
            <a:endParaRPr lang="en-US" sz="2000"/>
          </a:p>
        </p:txBody>
      </p:sp>
      <p:sp>
        <p:nvSpPr>
          <p:cNvPr id="106" name="Oval 83"/>
          <p:cNvSpPr>
            <a:spLocks noChangeArrowheads="1"/>
          </p:cNvSpPr>
          <p:nvPr/>
        </p:nvSpPr>
        <p:spPr bwMode="auto">
          <a:xfrm>
            <a:off x="4394200" y="4572000"/>
            <a:ext cx="138113" cy="133350"/>
          </a:xfrm>
          <a:prstGeom prst="ellipse">
            <a:avLst/>
          </a:prstGeom>
          <a:solidFill>
            <a:srgbClr val="F800D5"/>
          </a:solidFill>
          <a:ln w="1905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07" name="Line 98"/>
          <p:cNvSpPr>
            <a:spLocks noChangeShapeType="1"/>
          </p:cNvSpPr>
          <p:nvPr/>
        </p:nvSpPr>
        <p:spPr bwMode="auto">
          <a:xfrm>
            <a:off x="293688" y="4014788"/>
            <a:ext cx="8445500" cy="0"/>
          </a:xfrm>
          <a:prstGeom prst="line">
            <a:avLst/>
          </a:prstGeom>
          <a:noFill/>
          <a:ln w="9525">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e-IL"/>
          </a:p>
        </p:txBody>
      </p:sp>
      <p:sp>
        <p:nvSpPr>
          <p:cNvPr id="108" name="Text Box 102"/>
          <p:cNvSpPr txBox="1">
            <a:spLocks noChangeArrowheads="1"/>
          </p:cNvSpPr>
          <p:nvPr/>
        </p:nvSpPr>
        <p:spPr bwMode="auto">
          <a:xfrm>
            <a:off x="903288" y="4219575"/>
            <a:ext cx="2984500" cy="592138"/>
          </a:xfrm>
          <a:prstGeom prst="rect">
            <a:avLst/>
          </a:prstGeom>
          <a:noFill/>
          <a:ln>
            <a:noFill/>
          </a:ln>
          <a:effectLst/>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rIns="18000"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nSpc>
                <a:spcPct val="85000"/>
              </a:lnSpc>
              <a:buClr>
                <a:srgbClr val="7087A0"/>
              </a:buClr>
              <a:buSzPct val="80000"/>
              <a:buFont typeface="Monotype Sorts"/>
              <a:buNone/>
            </a:pPr>
            <a:r>
              <a:rPr lang="en-US" sz="1600" b="1">
                <a:solidFill>
                  <a:srgbClr val="777777"/>
                </a:solidFill>
              </a:rPr>
              <a:t>Non-uniform dose distribution</a:t>
            </a:r>
          </a:p>
        </p:txBody>
      </p:sp>
      <p:grpSp>
        <p:nvGrpSpPr>
          <p:cNvPr id="109" name="Group 197"/>
          <p:cNvGrpSpPr>
            <a:grpSpLocks/>
          </p:cNvGrpSpPr>
          <p:nvPr/>
        </p:nvGrpSpPr>
        <p:grpSpPr bwMode="auto">
          <a:xfrm>
            <a:off x="1247775" y="2514600"/>
            <a:ext cx="6418263" cy="1430338"/>
            <a:chOff x="1041400" y="4387660"/>
            <a:chExt cx="6418263" cy="1429195"/>
          </a:xfrm>
        </p:grpSpPr>
        <p:sp>
          <p:nvSpPr>
            <p:cNvPr id="110" name="Line 114"/>
            <p:cNvSpPr>
              <a:spLocks noChangeShapeType="1"/>
            </p:cNvSpPr>
            <p:nvPr/>
          </p:nvSpPr>
          <p:spPr bwMode="auto">
            <a:xfrm flipV="1">
              <a:off x="4064000" y="5535422"/>
              <a:ext cx="4254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1" name="Rectangle 4"/>
            <p:cNvSpPr>
              <a:spLocks noChangeAspect="1" noChangeArrowheads="1"/>
            </p:cNvSpPr>
            <p:nvPr/>
          </p:nvSpPr>
          <p:spPr bwMode="auto">
            <a:xfrm>
              <a:off x="4500563" y="4686110"/>
              <a:ext cx="2946400" cy="849312"/>
            </a:xfrm>
            <a:prstGeom prst="rect">
              <a:avLst/>
            </a:prstGeom>
            <a:solidFill>
              <a:schemeClr val="accent1"/>
            </a:solidFill>
            <a:ln w="25400">
              <a:solidFill>
                <a:schemeClr val="tx1"/>
              </a:solidFill>
              <a:miter lim="800000"/>
              <a:headEnd/>
              <a:tailEnd/>
            </a:ln>
          </p:spPr>
          <p:txBody>
            <a:bodyPr wrap="none" anchor="ctr"/>
            <a:lstStyle/>
            <a:p>
              <a:endParaRPr lang="he-IL" sz="2400"/>
            </a:p>
          </p:txBody>
        </p:sp>
        <p:sp>
          <p:nvSpPr>
            <p:cNvPr id="112" name="Rectangle 20"/>
            <p:cNvSpPr>
              <a:spLocks noChangeAspect="1" noChangeArrowheads="1"/>
            </p:cNvSpPr>
            <p:nvPr/>
          </p:nvSpPr>
          <p:spPr bwMode="auto">
            <a:xfrm>
              <a:off x="1160463" y="4686110"/>
              <a:ext cx="2946400" cy="849312"/>
            </a:xfrm>
            <a:prstGeom prst="rect">
              <a:avLst/>
            </a:prstGeom>
            <a:solidFill>
              <a:schemeClr val="accent1"/>
            </a:solidFill>
            <a:ln w="25400">
              <a:solidFill>
                <a:schemeClr val="tx1"/>
              </a:solidFill>
              <a:miter lim="800000"/>
              <a:headEnd/>
              <a:tailEnd/>
            </a:ln>
          </p:spPr>
          <p:txBody>
            <a:bodyPr wrap="none" anchor="ctr"/>
            <a:lstStyle/>
            <a:p>
              <a:endParaRPr lang="he-IL" sz="2400"/>
            </a:p>
          </p:txBody>
        </p:sp>
        <p:sp>
          <p:nvSpPr>
            <p:cNvPr id="113" name="Rectangle 105"/>
            <p:cNvSpPr>
              <a:spLocks noChangeArrowheads="1"/>
            </p:cNvSpPr>
            <p:nvPr/>
          </p:nvSpPr>
          <p:spPr bwMode="auto">
            <a:xfrm>
              <a:off x="4089400" y="4686110"/>
              <a:ext cx="425450" cy="836612"/>
            </a:xfrm>
            <a:prstGeom prst="rect">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he-IL" sz="2400"/>
            </a:p>
          </p:txBody>
        </p:sp>
        <p:sp>
          <p:nvSpPr>
            <p:cNvPr id="114" name="Rectangle 5"/>
            <p:cNvSpPr>
              <a:spLocks noChangeAspect="1" noChangeArrowheads="1"/>
            </p:cNvSpPr>
            <p:nvPr/>
          </p:nvSpPr>
          <p:spPr bwMode="auto">
            <a:xfrm>
              <a:off x="4455318" y="4831208"/>
              <a:ext cx="2938463" cy="592138"/>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e-IL" sz="2400"/>
            </a:p>
          </p:txBody>
        </p:sp>
        <p:sp>
          <p:nvSpPr>
            <p:cNvPr id="115" name="Rectangle 6"/>
            <p:cNvSpPr>
              <a:spLocks noChangeAspect="1" noChangeArrowheads="1"/>
            </p:cNvSpPr>
            <p:nvPr/>
          </p:nvSpPr>
          <p:spPr bwMode="auto">
            <a:xfrm>
              <a:off x="4503738" y="5413185"/>
              <a:ext cx="2938462" cy="444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e-IL" sz="2400"/>
            </a:p>
          </p:txBody>
        </p:sp>
        <p:sp>
          <p:nvSpPr>
            <p:cNvPr id="116" name="Rectangle 7"/>
            <p:cNvSpPr>
              <a:spLocks noChangeAspect="1" noChangeArrowheads="1"/>
            </p:cNvSpPr>
            <p:nvPr/>
          </p:nvSpPr>
          <p:spPr bwMode="auto">
            <a:xfrm>
              <a:off x="4505325" y="4781360"/>
              <a:ext cx="2938463" cy="444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e-IL" sz="2400"/>
            </a:p>
          </p:txBody>
        </p:sp>
        <p:sp>
          <p:nvSpPr>
            <p:cNvPr id="117" name="Oval 19"/>
            <p:cNvSpPr>
              <a:spLocks noChangeArrowheads="1"/>
            </p:cNvSpPr>
            <p:nvPr/>
          </p:nvSpPr>
          <p:spPr bwMode="auto">
            <a:xfrm>
              <a:off x="3971925" y="5049647"/>
              <a:ext cx="142875" cy="142875"/>
            </a:xfrm>
            <a:prstGeom prst="ellipse">
              <a:avLst/>
            </a:prstGeom>
            <a:solidFill>
              <a:srgbClr val="FF00FF"/>
            </a:solidFill>
            <a:ln w="19050">
              <a:solidFill>
                <a:srgbClr val="FF00FF"/>
              </a:solidFill>
              <a:round/>
              <a:headEnd/>
              <a:tailEnd/>
            </a:ln>
          </p:spPr>
          <p:txBody>
            <a:bodyPr wrap="none" anchor="ctr"/>
            <a:lstStyle/>
            <a:p>
              <a:endParaRPr lang="he-IL" sz="2400"/>
            </a:p>
          </p:txBody>
        </p:sp>
        <p:sp>
          <p:nvSpPr>
            <p:cNvPr id="118" name="Rectangle 21"/>
            <p:cNvSpPr>
              <a:spLocks noChangeAspect="1" noChangeArrowheads="1"/>
            </p:cNvSpPr>
            <p:nvPr/>
          </p:nvSpPr>
          <p:spPr bwMode="auto">
            <a:xfrm>
              <a:off x="1186131" y="4825015"/>
              <a:ext cx="2938463" cy="592138"/>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e-IL" sz="2400"/>
            </a:p>
          </p:txBody>
        </p:sp>
        <p:sp>
          <p:nvSpPr>
            <p:cNvPr id="119" name="Rectangle 22"/>
            <p:cNvSpPr>
              <a:spLocks noChangeAspect="1" noChangeArrowheads="1"/>
            </p:cNvSpPr>
            <p:nvPr/>
          </p:nvSpPr>
          <p:spPr bwMode="auto">
            <a:xfrm>
              <a:off x="1163638" y="5416360"/>
              <a:ext cx="2938462" cy="444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e-IL" sz="2400"/>
            </a:p>
          </p:txBody>
        </p:sp>
        <p:sp>
          <p:nvSpPr>
            <p:cNvPr id="120" name="Rectangle 23"/>
            <p:cNvSpPr>
              <a:spLocks noChangeAspect="1" noChangeArrowheads="1"/>
            </p:cNvSpPr>
            <p:nvPr/>
          </p:nvSpPr>
          <p:spPr bwMode="auto">
            <a:xfrm>
              <a:off x="1165225" y="4778185"/>
              <a:ext cx="2938463" cy="444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e-IL" sz="2400"/>
            </a:p>
          </p:txBody>
        </p:sp>
        <p:sp>
          <p:nvSpPr>
            <p:cNvPr id="121" name="Rectangle 39"/>
            <p:cNvSpPr>
              <a:spLocks noChangeArrowheads="1"/>
            </p:cNvSpPr>
            <p:nvPr/>
          </p:nvSpPr>
          <p:spPr bwMode="auto">
            <a:xfrm rot="-3408161">
              <a:off x="4661694" y="5445728"/>
              <a:ext cx="53975" cy="233363"/>
            </a:xfrm>
            <a:prstGeom prst="rect">
              <a:avLst/>
            </a:prstGeom>
            <a:solidFill>
              <a:srgbClr val="F800D5"/>
            </a:solidFill>
            <a:ln w="9525">
              <a:solidFill>
                <a:schemeClr val="tx1"/>
              </a:solidFill>
              <a:miter lim="800000"/>
              <a:headEnd/>
              <a:tailEnd/>
            </a:ln>
          </p:spPr>
          <p:txBody>
            <a:bodyPr wrap="none" anchor="ctr"/>
            <a:lstStyle/>
            <a:p>
              <a:endParaRPr lang="he-IL" sz="2400"/>
            </a:p>
          </p:txBody>
        </p:sp>
        <p:sp>
          <p:nvSpPr>
            <p:cNvPr id="122" name="Rectangle 69"/>
            <p:cNvSpPr>
              <a:spLocks noChangeArrowheads="1"/>
            </p:cNvSpPr>
            <p:nvPr/>
          </p:nvSpPr>
          <p:spPr bwMode="auto">
            <a:xfrm>
              <a:off x="4270375" y="5529073"/>
              <a:ext cx="53975" cy="287782"/>
            </a:xfrm>
            <a:prstGeom prst="rect">
              <a:avLst/>
            </a:prstGeom>
            <a:solidFill>
              <a:srgbClr val="F800D5"/>
            </a:solidFill>
            <a:ln w="9525">
              <a:solidFill>
                <a:schemeClr val="tx1"/>
              </a:solidFill>
              <a:miter lim="800000"/>
              <a:headEnd/>
              <a:tailEnd/>
            </a:ln>
          </p:spPr>
          <p:txBody>
            <a:bodyPr wrap="none" anchor="ctr"/>
            <a:lstStyle/>
            <a:p>
              <a:endParaRPr lang="he-IL" sz="2400"/>
            </a:p>
          </p:txBody>
        </p:sp>
        <p:sp>
          <p:nvSpPr>
            <p:cNvPr id="123" name="Line 53"/>
            <p:cNvSpPr>
              <a:spLocks noChangeShapeType="1"/>
            </p:cNvSpPr>
            <p:nvPr/>
          </p:nvSpPr>
          <p:spPr bwMode="auto">
            <a:xfrm flipV="1">
              <a:off x="4468813" y="4763897"/>
              <a:ext cx="277812"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24" name="Oval 80"/>
            <p:cNvSpPr>
              <a:spLocks noChangeAspect="1" noChangeArrowheads="1"/>
            </p:cNvSpPr>
            <p:nvPr/>
          </p:nvSpPr>
          <p:spPr bwMode="auto">
            <a:xfrm>
              <a:off x="3954463" y="4767072"/>
              <a:ext cx="701675" cy="701675"/>
            </a:xfrm>
            <a:prstGeom prst="ellipse">
              <a:avLst/>
            </a:prstGeom>
            <a:solidFill>
              <a:srgbClr val="00CCFF"/>
            </a:solidFill>
            <a:ln w="19050" algn="ctr">
              <a:solidFill>
                <a:srgbClr val="333333"/>
              </a:solidFill>
              <a:round/>
              <a:headEnd/>
              <a:tailEnd/>
            </a:ln>
          </p:spPr>
          <p:txBody>
            <a:bodyPr wrap="none" anchor="ctr"/>
            <a:lstStyle/>
            <a:p>
              <a:endParaRPr lang="he-IL" sz="2400"/>
            </a:p>
          </p:txBody>
        </p:sp>
        <p:sp>
          <p:nvSpPr>
            <p:cNvPr id="125" name="Rectangle 81"/>
            <p:cNvSpPr>
              <a:spLocks noChangeAspect="1" noChangeArrowheads="1"/>
            </p:cNvSpPr>
            <p:nvPr/>
          </p:nvSpPr>
          <p:spPr bwMode="auto">
            <a:xfrm>
              <a:off x="3686175" y="4819460"/>
              <a:ext cx="1182688" cy="600075"/>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e-IL" sz="2400"/>
            </a:p>
          </p:txBody>
        </p:sp>
        <p:sp>
          <p:nvSpPr>
            <p:cNvPr id="126" name="Rectangle 102"/>
            <p:cNvSpPr>
              <a:spLocks noChangeArrowheads="1"/>
            </p:cNvSpPr>
            <p:nvPr/>
          </p:nvSpPr>
          <p:spPr bwMode="auto">
            <a:xfrm>
              <a:off x="3670300" y="5417947"/>
              <a:ext cx="503238" cy="444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e-IL" sz="2400"/>
            </a:p>
          </p:txBody>
        </p:sp>
        <p:sp>
          <p:nvSpPr>
            <p:cNvPr id="127" name="Rectangle 106"/>
            <p:cNvSpPr>
              <a:spLocks noChangeArrowheads="1"/>
            </p:cNvSpPr>
            <p:nvPr/>
          </p:nvSpPr>
          <p:spPr bwMode="auto">
            <a:xfrm>
              <a:off x="3670300" y="4776597"/>
              <a:ext cx="503238" cy="444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e-IL" sz="2400"/>
            </a:p>
          </p:txBody>
        </p:sp>
        <p:sp>
          <p:nvSpPr>
            <p:cNvPr id="128" name="Rectangle 107"/>
            <p:cNvSpPr>
              <a:spLocks noChangeArrowheads="1"/>
            </p:cNvSpPr>
            <p:nvPr/>
          </p:nvSpPr>
          <p:spPr bwMode="auto">
            <a:xfrm>
              <a:off x="4468813" y="5413185"/>
              <a:ext cx="503237" cy="444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e-IL" sz="2400"/>
            </a:p>
          </p:txBody>
        </p:sp>
        <p:sp>
          <p:nvSpPr>
            <p:cNvPr id="129" name="Rectangle 108"/>
            <p:cNvSpPr>
              <a:spLocks noChangeArrowheads="1"/>
            </p:cNvSpPr>
            <p:nvPr/>
          </p:nvSpPr>
          <p:spPr bwMode="auto">
            <a:xfrm>
              <a:off x="4468813" y="4781360"/>
              <a:ext cx="503237" cy="444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e-IL" sz="2400"/>
            </a:p>
          </p:txBody>
        </p:sp>
        <p:sp>
          <p:nvSpPr>
            <p:cNvPr id="130" name="Line 109"/>
            <p:cNvSpPr>
              <a:spLocks noChangeShapeType="1"/>
            </p:cNvSpPr>
            <p:nvPr/>
          </p:nvSpPr>
          <p:spPr bwMode="auto">
            <a:xfrm flipV="1">
              <a:off x="4468813" y="5476685"/>
              <a:ext cx="277812"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31" name="Line 110"/>
            <p:cNvSpPr>
              <a:spLocks noChangeShapeType="1"/>
            </p:cNvSpPr>
            <p:nvPr/>
          </p:nvSpPr>
          <p:spPr bwMode="auto">
            <a:xfrm flipV="1">
              <a:off x="3878263" y="4760722"/>
              <a:ext cx="304800"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32" name="Line 113"/>
            <p:cNvSpPr>
              <a:spLocks noChangeShapeType="1"/>
            </p:cNvSpPr>
            <p:nvPr/>
          </p:nvSpPr>
          <p:spPr bwMode="auto">
            <a:xfrm flipV="1">
              <a:off x="4089400" y="4686110"/>
              <a:ext cx="4254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33" name="Oval 112"/>
            <p:cNvSpPr>
              <a:spLocks noChangeArrowheads="1"/>
            </p:cNvSpPr>
            <p:nvPr/>
          </p:nvSpPr>
          <p:spPr bwMode="auto">
            <a:xfrm>
              <a:off x="4149725" y="4957572"/>
              <a:ext cx="300038" cy="298450"/>
            </a:xfrm>
            <a:prstGeom prst="ellipse">
              <a:avLst/>
            </a:prstGeom>
            <a:solidFill>
              <a:srgbClr val="CB17BA"/>
            </a:solidFill>
            <a:ln w="57150">
              <a:solidFill>
                <a:schemeClr val="folHlink"/>
              </a:solidFill>
              <a:round/>
              <a:headEnd/>
              <a:tailEnd/>
            </a:ln>
          </p:spPr>
          <p:txBody>
            <a:bodyPr/>
            <a:lstStyle/>
            <a:p>
              <a:endParaRPr lang="he-IL" sz="2400"/>
            </a:p>
          </p:txBody>
        </p:sp>
        <p:sp>
          <p:nvSpPr>
            <p:cNvPr id="134" name="Rectangle 115"/>
            <p:cNvSpPr>
              <a:spLocks noChangeArrowheads="1"/>
            </p:cNvSpPr>
            <p:nvPr/>
          </p:nvSpPr>
          <p:spPr bwMode="auto">
            <a:xfrm>
              <a:off x="1044575" y="4387660"/>
              <a:ext cx="131763" cy="1411287"/>
            </a:xfrm>
            <a:prstGeom prst="rect">
              <a:avLst/>
            </a:prstGeom>
            <a:solidFill>
              <a:schemeClr val="accent1"/>
            </a:solidFill>
            <a:ln w="9525">
              <a:solidFill>
                <a:schemeClr val="tx1"/>
              </a:solidFill>
              <a:miter lim="800000"/>
              <a:headEnd/>
              <a:tailEnd/>
            </a:ln>
          </p:spPr>
          <p:txBody>
            <a:bodyPr wrap="none" anchor="ctr"/>
            <a:lstStyle/>
            <a:p>
              <a:endParaRPr lang="he-IL" sz="2400"/>
            </a:p>
          </p:txBody>
        </p:sp>
        <p:sp>
          <p:nvSpPr>
            <p:cNvPr id="135" name="Rectangle 117"/>
            <p:cNvSpPr>
              <a:spLocks noChangeArrowheads="1"/>
            </p:cNvSpPr>
            <p:nvPr/>
          </p:nvSpPr>
          <p:spPr bwMode="auto">
            <a:xfrm>
              <a:off x="7327900" y="4395597"/>
              <a:ext cx="131763" cy="1411288"/>
            </a:xfrm>
            <a:prstGeom prst="rect">
              <a:avLst/>
            </a:prstGeom>
            <a:solidFill>
              <a:schemeClr val="accent1"/>
            </a:solidFill>
            <a:ln w="9525">
              <a:solidFill>
                <a:schemeClr val="tx1"/>
              </a:solidFill>
              <a:miter lim="800000"/>
              <a:headEnd/>
              <a:tailEnd/>
            </a:ln>
          </p:spPr>
          <p:txBody>
            <a:bodyPr wrap="none" anchor="ctr"/>
            <a:lstStyle/>
            <a:p>
              <a:endParaRPr lang="he-IL" sz="2400"/>
            </a:p>
          </p:txBody>
        </p:sp>
        <p:sp>
          <p:nvSpPr>
            <p:cNvPr id="136" name="Line 118"/>
            <p:cNvSpPr>
              <a:spLocks noChangeShapeType="1"/>
            </p:cNvSpPr>
            <p:nvPr/>
          </p:nvSpPr>
          <p:spPr bwMode="auto">
            <a:xfrm flipV="1">
              <a:off x="3883025" y="5481447"/>
              <a:ext cx="277813"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37" name="Rectangle 144"/>
            <p:cNvSpPr>
              <a:spLocks noChangeArrowheads="1"/>
            </p:cNvSpPr>
            <p:nvPr/>
          </p:nvSpPr>
          <p:spPr bwMode="auto">
            <a:xfrm>
              <a:off x="7327900" y="4611497"/>
              <a:ext cx="131763" cy="133350"/>
            </a:xfrm>
            <a:prstGeom prst="rect">
              <a:avLst/>
            </a:prstGeom>
            <a:solidFill>
              <a:srgbClr val="FFFFFF"/>
            </a:solidFill>
            <a:ln w="9525">
              <a:solidFill>
                <a:schemeClr val="tx1"/>
              </a:solidFill>
              <a:miter lim="800000"/>
              <a:headEnd/>
              <a:tailEnd/>
            </a:ln>
          </p:spPr>
          <p:txBody>
            <a:bodyPr wrap="none" anchor="ctr"/>
            <a:lstStyle/>
            <a:p>
              <a:endParaRPr lang="he-IL" sz="2400"/>
            </a:p>
          </p:txBody>
        </p:sp>
        <p:sp>
          <p:nvSpPr>
            <p:cNvPr id="138" name="Rectangle 145"/>
            <p:cNvSpPr>
              <a:spLocks noChangeArrowheads="1"/>
            </p:cNvSpPr>
            <p:nvPr/>
          </p:nvSpPr>
          <p:spPr bwMode="auto">
            <a:xfrm>
              <a:off x="7327900" y="5036947"/>
              <a:ext cx="131763" cy="133350"/>
            </a:xfrm>
            <a:prstGeom prst="rect">
              <a:avLst/>
            </a:prstGeom>
            <a:solidFill>
              <a:srgbClr val="FFFFFF"/>
            </a:solidFill>
            <a:ln w="9525">
              <a:solidFill>
                <a:schemeClr val="tx1"/>
              </a:solidFill>
              <a:miter lim="800000"/>
              <a:headEnd/>
              <a:tailEnd/>
            </a:ln>
          </p:spPr>
          <p:txBody>
            <a:bodyPr wrap="none" anchor="ctr"/>
            <a:lstStyle/>
            <a:p>
              <a:endParaRPr lang="he-IL" sz="2400"/>
            </a:p>
          </p:txBody>
        </p:sp>
        <p:sp>
          <p:nvSpPr>
            <p:cNvPr id="139" name="Rectangle 146"/>
            <p:cNvSpPr>
              <a:spLocks noChangeArrowheads="1"/>
            </p:cNvSpPr>
            <p:nvPr/>
          </p:nvSpPr>
          <p:spPr bwMode="auto">
            <a:xfrm>
              <a:off x="7327900" y="5462397"/>
              <a:ext cx="131763" cy="133350"/>
            </a:xfrm>
            <a:prstGeom prst="rect">
              <a:avLst/>
            </a:prstGeom>
            <a:solidFill>
              <a:srgbClr val="FFFFFF"/>
            </a:solidFill>
            <a:ln w="9525">
              <a:solidFill>
                <a:schemeClr val="tx1"/>
              </a:solidFill>
              <a:miter lim="800000"/>
              <a:headEnd/>
              <a:tailEnd/>
            </a:ln>
          </p:spPr>
          <p:txBody>
            <a:bodyPr wrap="none" anchor="ctr"/>
            <a:lstStyle/>
            <a:p>
              <a:endParaRPr lang="he-IL" sz="2400"/>
            </a:p>
          </p:txBody>
        </p:sp>
        <p:sp>
          <p:nvSpPr>
            <p:cNvPr id="140" name="Rectangle 147"/>
            <p:cNvSpPr>
              <a:spLocks noChangeArrowheads="1"/>
            </p:cNvSpPr>
            <p:nvPr/>
          </p:nvSpPr>
          <p:spPr bwMode="auto">
            <a:xfrm>
              <a:off x="1041400" y="4611497"/>
              <a:ext cx="131763" cy="133350"/>
            </a:xfrm>
            <a:prstGeom prst="rect">
              <a:avLst/>
            </a:prstGeom>
            <a:solidFill>
              <a:srgbClr val="FFFFFF"/>
            </a:solidFill>
            <a:ln w="9525">
              <a:solidFill>
                <a:schemeClr val="tx1"/>
              </a:solidFill>
              <a:miter lim="800000"/>
              <a:headEnd/>
              <a:tailEnd/>
            </a:ln>
          </p:spPr>
          <p:txBody>
            <a:bodyPr wrap="none" anchor="ctr"/>
            <a:lstStyle/>
            <a:p>
              <a:endParaRPr lang="he-IL" sz="2400"/>
            </a:p>
          </p:txBody>
        </p:sp>
        <p:sp>
          <p:nvSpPr>
            <p:cNvPr id="141" name="Rectangle 148"/>
            <p:cNvSpPr>
              <a:spLocks noChangeArrowheads="1"/>
            </p:cNvSpPr>
            <p:nvPr/>
          </p:nvSpPr>
          <p:spPr bwMode="auto">
            <a:xfrm>
              <a:off x="1041400" y="5036947"/>
              <a:ext cx="131763" cy="133350"/>
            </a:xfrm>
            <a:prstGeom prst="rect">
              <a:avLst/>
            </a:prstGeom>
            <a:solidFill>
              <a:srgbClr val="FFFFFF"/>
            </a:solidFill>
            <a:ln w="9525">
              <a:solidFill>
                <a:schemeClr val="tx1"/>
              </a:solidFill>
              <a:miter lim="800000"/>
              <a:headEnd/>
              <a:tailEnd/>
            </a:ln>
          </p:spPr>
          <p:txBody>
            <a:bodyPr wrap="none" anchor="ctr"/>
            <a:lstStyle/>
            <a:p>
              <a:endParaRPr lang="he-IL" sz="2400"/>
            </a:p>
          </p:txBody>
        </p:sp>
        <p:sp>
          <p:nvSpPr>
            <p:cNvPr id="142" name="Rectangle 149"/>
            <p:cNvSpPr>
              <a:spLocks noChangeArrowheads="1"/>
            </p:cNvSpPr>
            <p:nvPr/>
          </p:nvSpPr>
          <p:spPr bwMode="auto">
            <a:xfrm>
              <a:off x="1041400" y="5462397"/>
              <a:ext cx="131763" cy="133350"/>
            </a:xfrm>
            <a:prstGeom prst="rect">
              <a:avLst/>
            </a:prstGeom>
            <a:solidFill>
              <a:srgbClr val="FFFFFF"/>
            </a:solidFill>
            <a:ln w="9525">
              <a:solidFill>
                <a:schemeClr val="tx1"/>
              </a:solidFill>
              <a:miter lim="800000"/>
              <a:headEnd/>
              <a:tailEnd/>
            </a:ln>
          </p:spPr>
          <p:txBody>
            <a:bodyPr wrap="none" anchor="ctr"/>
            <a:lstStyle/>
            <a:p>
              <a:endParaRPr lang="he-IL" sz="2400"/>
            </a:p>
          </p:txBody>
        </p:sp>
      </p:grpSp>
      <p:sp>
        <p:nvSpPr>
          <p:cNvPr id="143" name="Text Box 15"/>
          <p:cNvSpPr txBox="1">
            <a:spLocks noChangeArrowheads="1"/>
          </p:cNvSpPr>
          <p:nvPr/>
        </p:nvSpPr>
        <p:spPr bwMode="auto">
          <a:xfrm>
            <a:off x="5465763" y="1854200"/>
            <a:ext cx="1854200" cy="388938"/>
          </a:xfrm>
          <a:prstGeom prst="rect">
            <a:avLst/>
          </a:prstGeom>
          <a:gradFill rotWithShape="1">
            <a:gsLst>
              <a:gs pos="0">
                <a:srgbClr val="7087A0"/>
              </a:gs>
              <a:gs pos="50000">
                <a:srgbClr val="7087A0">
                  <a:gamma/>
                  <a:tint val="69804"/>
                  <a:invGamma/>
                </a:srgbClr>
              </a:gs>
              <a:gs pos="100000">
                <a:srgbClr val="7087A0"/>
              </a:gs>
            </a:gsLst>
            <a:lin ang="0" scaled="1"/>
          </a:gradFill>
          <a:ln w="3175" algn="ctr">
            <a:solidFill>
              <a:srgbClr val="FFFFFF"/>
            </a:solidFill>
            <a:miter lim="800000"/>
            <a:headEnd/>
            <a:tailEnd/>
          </a:ln>
          <a:effectLst>
            <a:outerShdw dist="107763" dir="2700000" algn="ctr" rotWithShape="0">
              <a:srgbClr val="808080">
                <a:alpha val="50000"/>
              </a:srgbClr>
            </a:outerShdw>
          </a:effectLst>
        </p:spPr>
        <p:txBody>
          <a:bodyPr lIns="54000" rIns="54000" anchor="ctr"/>
          <a:lstStyle/>
          <a:p>
            <a:pPr algn="ctr">
              <a:lnSpc>
                <a:spcPct val="85000"/>
              </a:lnSpc>
              <a:buClr>
                <a:srgbClr val="7087A0"/>
              </a:buClr>
              <a:buSzPct val="80000"/>
              <a:buFont typeface="Monotype Sorts"/>
              <a:buNone/>
              <a:defRPr/>
            </a:pPr>
            <a:r>
              <a:rPr kumimoji="1" lang="en-US" sz="1600" b="1">
                <a:solidFill>
                  <a:srgbClr val="FFFFFF"/>
                </a:solidFill>
                <a:effectLst>
                  <a:outerShdw blurRad="38100" dist="38100" dir="2700000" algn="tl">
                    <a:srgbClr val="000000"/>
                  </a:outerShdw>
                </a:effectLst>
              </a:rPr>
              <a:t>HOD System </a:t>
            </a:r>
          </a:p>
        </p:txBody>
      </p:sp>
      <p:sp>
        <p:nvSpPr>
          <p:cNvPr id="144" name="Rectangle 18"/>
          <p:cNvSpPr>
            <a:spLocks noChangeArrowheads="1"/>
          </p:cNvSpPr>
          <p:nvPr/>
        </p:nvSpPr>
        <p:spPr bwMode="auto">
          <a:xfrm flipH="1">
            <a:off x="5768975" y="2982913"/>
            <a:ext cx="127000" cy="523875"/>
          </a:xfrm>
          <a:prstGeom prst="rect">
            <a:avLst/>
          </a:prstGeom>
          <a:solidFill>
            <a:srgbClr val="00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45" name="Oval 45"/>
          <p:cNvSpPr>
            <a:spLocks noChangeArrowheads="1"/>
          </p:cNvSpPr>
          <p:nvPr/>
        </p:nvSpPr>
        <p:spPr bwMode="auto">
          <a:xfrm>
            <a:off x="3911600" y="1585913"/>
            <a:ext cx="1104900" cy="1114425"/>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46" name="Oval 46"/>
          <p:cNvSpPr>
            <a:spLocks noChangeArrowheads="1"/>
          </p:cNvSpPr>
          <p:nvPr/>
        </p:nvSpPr>
        <p:spPr bwMode="auto">
          <a:xfrm>
            <a:off x="3986213" y="1651000"/>
            <a:ext cx="962025" cy="981075"/>
          </a:xfrm>
          <a:prstGeom prst="ellipse">
            <a:avLst/>
          </a:prstGeom>
          <a:solidFill>
            <a:srgbClr val="FFD2FF"/>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eaLnBrk="1" hangingPunct="1"/>
            <a:endParaRPr lang="en-US" sz="2000"/>
          </a:p>
        </p:txBody>
      </p:sp>
      <p:sp>
        <p:nvSpPr>
          <p:cNvPr id="147" name="Oval 47"/>
          <p:cNvSpPr>
            <a:spLocks noChangeArrowheads="1"/>
          </p:cNvSpPr>
          <p:nvPr/>
        </p:nvSpPr>
        <p:spPr bwMode="auto">
          <a:xfrm>
            <a:off x="3986213" y="1651000"/>
            <a:ext cx="962025" cy="981075"/>
          </a:xfrm>
          <a:prstGeom prst="ellipse">
            <a:avLst/>
          </a:prstGeom>
          <a:solidFill>
            <a:srgbClr val="F800D5"/>
          </a:solidFill>
          <a:ln w="9525">
            <a:solidFill>
              <a:srgbClr val="F800D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48" name="Rectangle 49"/>
          <p:cNvSpPr>
            <a:spLocks noChangeArrowheads="1"/>
          </p:cNvSpPr>
          <p:nvPr/>
        </p:nvSpPr>
        <p:spPr bwMode="auto">
          <a:xfrm flipH="1">
            <a:off x="5756275" y="2965450"/>
            <a:ext cx="60325" cy="528638"/>
          </a:xfrm>
          <a:prstGeom prst="rect">
            <a:avLst/>
          </a:prstGeom>
          <a:solidFill>
            <a:srgbClr val="00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49" name="Rectangle 58"/>
          <p:cNvSpPr>
            <a:spLocks noChangeArrowheads="1"/>
          </p:cNvSpPr>
          <p:nvPr/>
        </p:nvSpPr>
        <p:spPr bwMode="auto">
          <a:xfrm flipH="1">
            <a:off x="5746750" y="2973388"/>
            <a:ext cx="52388" cy="504825"/>
          </a:xfrm>
          <a:prstGeom prst="rect">
            <a:avLst/>
          </a:prstGeom>
          <a:solidFill>
            <a:srgbClr val="00CCFF"/>
          </a:solidFill>
          <a:ln w="952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50" name="Oval 75"/>
          <p:cNvSpPr>
            <a:spLocks noChangeArrowheads="1"/>
          </p:cNvSpPr>
          <p:nvPr/>
        </p:nvSpPr>
        <p:spPr bwMode="auto">
          <a:xfrm>
            <a:off x="3986213" y="1651000"/>
            <a:ext cx="962025" cy="981075"/>
          </a:xfrm>
          <a:prstGeom prst="ellipse">
            <a:avLst/>
          </a:prstGeom>
          <a:solidFill>
            <a:srgbClr val="F800D5"/>
          </a:solidFill>
          <a:ln w="9525">
            <a:solidFill>
              <a:srgbClr val="F800D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52" name="Text Box 101"/>
          <p:cNvSpPr txBox="1">
            <a:spLocks noChangeArrowheads="1"/>
          </p:cNvSpPr>
          <p:nvPr/>
        </p:nvSpPr>
        <p:spPr bwMode="auto">
          <a:xfrm>
            <a:off x="1358900" y="1665288"/>
            <a:ext cx="2540000" cy="592137"/>
          </a:xfrm>
          <a:prstGeom prst="rect">
            <a:avLst/>
          </a:prstGeom>
          <a:noFill/>
          <a:ln>
            <a:noFill/>
          </a:ln>
          <a:effectLst/>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9525" algn="ctr">
                <a:solidFill>
                  <a:srgbClr val="96969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rIns="18000"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nSpc>
                <a:spcPct val="85000"/>
              </a:lnSpc>
              <a:buClr>
                <a:srgbClr val="7087A0"/>
              </a:buClr>
              <a:buSzPct val="80000"/>
              <a:buFont typeface="Monotype Sorts"/>
              <a:buNone/>
            </a:pPr>
            <a:r>
              <a:rPr lang="en-US" sz="1600" b="1">
                <a:solidFill>
                  <a:srgbClr val="777777"/>
                </a:solidFill>
              </a:rPr>
              <a:t>Uniform dose distribution</a:t>
            </a:r>
          </a:p>
        </p:txBody>
      </p:sp>
      <p:sp>
        <p:nvSpPr>
          <p:cNvPr id="153" name="Rectangle 67"/>
          <p:cNvSpPr>
            <a:spLocks noChangeArrowheads="1"/>
          </p:cNvSpPr>
          <p:nvPr/>
        </p:nvSpPr>
        <p:spPr bwMode="auto">
          <a:xfrm rot="10800000">
            <a:off x="1397000" y="2938463"/>
            <a:ext cx="3162300" cy="608012"/>
          </a:xfrm>
          <a:prstGeom prst="rect">
            <a:avLst/>
          </a:prstGeom>
          <a:gradFill rotWithShape="1">
            <a:gsLst>
              <a:gs pos="0">
                <a:srgbClr val="CB17BA"/>
              </a:gs>
              <a:gs pos="100000">
                <a:srgbClr val="F0BDEB"/>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e-IL" sz="2400"/>
          </a:p>
        </p:txBody>
      </p:sp>
      <p:sp>
        <p:nvSpPr>
          <p:cNvPr id="154" name="Rectangle 68"/>
          <p:cNvSpPr>
            <a:spLocks noChangeArrowheads="1"/>
          </p:cNvSpPr>
          <p:nvPr/>
        </p:nvSpPr>
        <p:spPr bwMode="auto">
          <a:xfrm>
            <a:off x="4519613" y="2935288"/>
            <a:ext cx="3014662" cy="608012"/>
          </a:xfrm>
          <a:prstGeom prst="rect">
            <a:avLst/>
          </a:prstGeom>
          <a:gradFill rotWithShape="1">
            <a:gsLst>
              <a:gs pos="0">
                <a:srgbClr val="CB17BA"/>
              </a:gs>
              <a:gs pos="100000">
                <a:srgbClr val="F0BDEB"/>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e-IL" sz="2400"/>
          </a:p>
        </p:txBody>
      </p:sp>
      <p:sp>
        <p:nvSpPr>
          <p:cNvPr id="155" name="Line 76"/>
          <p:cNvSpPr>
            <a:spLocks noChangeShapeType="1"/>
          </p:cNvSpPr>
          <p:nvPr/>
        </p:nvSpPr>
        <p:spPr bwMode="auto">
          <a:xfrm>
            <a:off x="1411288" y="2611438"/>
            <a:ext cx="22225" cy="1333500"/>
          </a:xfrm>
          <a:prstGeom prst="line">
            <a:avLst/>
          </a:prstGeom>
          <a:noFill/>
          <a:ln w="190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e-IL"/>
          </a:p>
        </p:txBody>
      </p:sp>
      <p:sp>
        <p:nvSpPr>
          <p:cNvPr id="156" name="Line 14"/>
          <p:cNvSpPr>
            <a:spLocks noChangeShapeType="1"/>
          </p:cNvSpPr>
          <p:nvPr/>
        </p:nvSpPr>
        <p:spPr bwMode="auto">
          <a:xfrm>
            <a:off x="1960563" y="5157788"/>
            <a:ext cx="25400" cy="1562100"/>
          </a:xfrm>
          <a:prstGeom prst="line">
            <a:avLst/>
          </a:prstGeom>
          <a:noFill/>
          <a:ln w="190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e-IL"/>
          </a:p>
        </p:txBody>
      </p:sp>
      <p:sp>
        <p:nvSpPr>
          <p:cNvPr id="75" name="Rectangle 34"/>
          <p:cNvSpPr txBox="1">
            <a:spLocks noChangeArrowheads="1"/>
          </p:cNvSpPr>
          <p:nvPr/>
        </p:nvSpPr>
        <p:spPr bwMode="auto">
          <a:xfrm>
            <a:off x="1743075" y="85725"/>
            <a:ext cx="6324600" cy="457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Lucida Grande" pitchFamily="84" charset="0"/>
                <a:cs typeface="Lucida Grande" pitchFamily="84" charset="0"/>
              </a:defRPr>
            </a:lvl1pPr>
            <a:lvl2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2pPr>
            <a:lvl3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3pPr>
            <a:lvl4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4pPr>
            <a:lvl5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5pPr>
            <a:lvl6pPr marL="457200" algn="l" rtl="0" fontAlgn="base">
              <a:spcBef>
                <a:spcPct val="0"/>
              </a:spcBef>
              <a:spcAft>
                <a:spcPct val="0"/>
              </a:spcAft>
              <a:defRPr sz="2400" b="1">
                <a:solidFill>
                  <a:schemeClr val="bg1"/>
                </a:solidFill>
                <a:latin typeface="Calibri" pitchFamily="34" charset="0"/>
                <a:cs typeface="Arial" charset="0"/>
              </a:defRPr>
            </a:lvl6pPr>
            <a:lvl7pPr marL="914400" algn="l" rtl="0" fontAlgn="base">
              <a:spcBef>
                <a:spcPct val="0"/>
              </a:spcBef>
              <a:spcAft>
                <a:spcPct val="0"/>
              </a:spcAft>
              <a:defRPr sz="2400" b="1">
                <a:solidFill>
                  <a:schemeClr val="bg1"/>
                </a:solidFill>
                <a:latin typeface="Calibri" pitchFamily="34" charset="0"/>
                <a:cs typeface="Arial" charset="0"/>
              </a:defRPr>
            </a:lvl7pPr>
            <a:lvl8pPr marL="1371600" algn="l" rtl="0" fontAlgn="base">
              <a:spcBef>
                <a:spcPct val="0"/>
              </a:spcBef>
              <a:spcAft>
                <a:spcPct val="0"/>
              </a:spcAft>
              <a:defRPr sz="2400" b="1">
                <a:solidFill>
                  <a:schemeClr val="bg1"/>
                </a:solidFill>
                <a:latin typeface="Calibri" pitchFamily="34" charset="0"/>
                <a:cs typeface="Arial" charset="0"/>
              </a:defRPr>
            </a:lvl8pPr>
            <a:lvl9pPr marL="1828800" algn="l" rtl="0" fontAlgn="base">
              <a:spcBef>
                <a:spcPct val="0"/>
              </a:spcBef>
              <a:spcAft>
                <a:spcPct val="0"/>
              </a:spcAft>
              <a:defRPr sz="2400" b="1">
                <a:solidFill>
                  <a:schemeClr val="bg1"/>
                </a:solidFill>
                <a:latin typeface="Calibri" pitchFamily="34" charset="0"/>
                <a:cs typeface="Arial" charset="0"/>
              </a:defRPr>
            </a:lvl9pPr>
          </a:lstStyle>
          <a:p>
            <a:pPr marL="0" indent="0">
              <a:buFont typeface="Wingdings" pitchFamily="2" charset="2"/>
              <a:buNone/>
            </a:pPr>
            <a:r>
              <a:rPr lang="en-US" dirty="0" smtClean="0"/>
              <a:t>Uniform Dose Distribution</a:t>
            </a:r>
            <a:endParaRPr lang="en-US" dirty="0"/>
          </a:p>
        </p:txBody>
      </p:sp>
    </p:spTree>
    <p:extLst>
      <p:ext uri="{BB962C8B-B14F-4D97-AF65-F5344CB8AC3E}">
        <p14:creationId xmlns:p14="http://schemas.microsoft.com/office/powerpoint/2010/main" val="14373736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4.44444E-6 -2.59259E-6 L 0.66632 -2.59259E-6 " pathEditMode="relative" rAng="0" ptsTypes="AA">
                                      <p:cBhvr>
                                        <p:cTn id="12" dur="2000" fill="hold"/>
                                        <p:tgtEl>
                                          <p:spTgt spid="155"/>
                                        </p:tgtEl>
                                        <p:attrNameLst>
                                          <p:attrName>ppt_x</p:attrName>
                                          <p:attrName>ppt_y</p:attrName>
                                        </p:attrNameLst>
                                      </p:cBhvr>
                                      <p:rCtr x="33316" y="0"/>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animEffect transition="in" filter="dissolve">
                                      <p:cBhvr>
                                        <p:cTn id="31" dur="500"/>
                                        <p:tgtEl>
                                          <p:spTgt spid="104"/>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05"/>
                                        </p:tgtEl>
                                        <p:attrNameLst>
                                          <p:attrName>style.visibility</p:attrName>
                                        </p:attrNameLst>
                                      </p:cBhvr>
                                      <p:to>
                                        <p:strVal val="visible"/>
                                      </p:to>
                                    </p:set>
                                    <p:animEffect transition="in" filter="dissolve">
                                      <p:cBhvr>
                                        <p:cTn id="34" dur="500"/>
                                        <p:tgtEl>
                                          <p:spTgt spid="105"/>
                                        </p:tgtEl>
                                      </p:cBhvr>
                                    </p:animEffect>
                                  </p:childTnLst>
                                </p:cTn>
                              </p:par>
                            </p:childTnLst>
                          </p:cTn>
                        </p:par>
                        <p:par>
                          <p:cTn id="35" fill="hold">
                            <p:stCondLst>
                              <p:cond delay="500"/>
                            </p:stCondLst>
                            <p:childTnLst>
                              <p:par>
                                <p:cTn id="36" presetID="55" presetClass="entr" presetSubtype="0" fill="hold" grpId="0" nodeType="afterEffect">
                                  <p:stCondLst>
                                    <p:cond delay="0"/>
                                  </p:stCondLst>
                                  <p:childTnLst>
                                    <p:set>
                                      <p:cBhvr>
                                        <p:cTn id="37" dur="1" fill="hold">
                                          <p:stCondLst>
                                            <p:cond delay="0"/>
                                          </p:stCondLst>
                                        </p:cTn>
                                        <p:tgtEl>
                                          <p:spTgt spid="102"/>
                                        </p:tgtEl>
                                        <p:attrNameLst>
                                          <p:attrName>style.visibility</p:attrName>
                                        </p:attrNameLst>
                                      </p:cBhvr>
                                      <p:to>
                                        <p:strVal val="visible"/>
                                      </p:to>
                                    </p:set>
                                    <p:anim calcmode="lin" valueType="num">
                                      <p:cBhvr>
                                        <p:cTn id="38" dur="1000" fill="hold"/>
                                        <p:tgtEl>
                                          <p:spTgt spid="102"/>
                                        </p:tgtEl>
                                        <p:attrNameLst>
                                          <p:attrName>ppt_w</p:attrName>
                                        </p:attrNameLst>
                                      </p:cBhvr>
                                      <p:tavLst>
                                        <p:tav tm="0">
                                          <p:val>
                                            <p:strVal val="#ppt_w*0.70"/>
                                          </p:val>
                                        </p:tav>
                                        <p:tav tm="100000">
                                          <p:val>
                                            <p:strVal val="#ppt_w"/>
                                          </p:val>
                                        </p:tav>
                                      </p:tavLst>
                                    </p:anim>
                                    <p:anim calcmode="lin" valueType="num">
                                      <p:cBhvr>
                                        <p:cTn id="39" dur="1000" fill="hold"/>
                                        <p:tgtEl>
                                          <p:spTgt spid="102"/>
                                        </p:tgtEl>
                                        <p:attrNameLst>
                                          <p:attrName>ppt_h</p:attrName>
                                        </p:attrNameLst>
                                      </p:cBhvr>
                                      <p:tavLst>
                                        <p:tav tm="0">
                                          <p:val>
                                            <p:strVal val="#ppt_h"/>
                                          </p:val>
                                        </p:tav>
                                        <p:tav tm="100000">
                                          <p:val>
                                            <p:strVal val="#ppt_h"/>
                                          </p:val>
                                        </p:tav>
                                      </p:tavLst>
                                    </p:anim>
                                    <p:animEffect transition="in" filter="fade">
                                      <p:cBhvr>
                                        <p:cTn id="40" dur="1000"/>
                                        <p:tgtEl>
                                          <p:spTgt spid="102"/>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10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1.38889E-6 -2.22222E-6 L 0.57795 -2.22222E-6 " pathEditMode="relative" rAng="0" ptsTypes="AA">
                                      <p:cBhvr>
                                        <p:cTn id="46" dur="2000" fill="hold"/>
                                        <p:tgtEl>
                                          <p:spTgt spid="156"/>
                                        </p:tgtEl>
                                        <p:attrNameLst>
                                          <p:attrName>ppt_x</p:attrName>
                                          <p:attrName>ppt_y</p:attrName>
                                        </p:attrNameLst>
                                      </p:cBhvr>
                                      <p:rCtr x="2888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1" grpId="0" animBg="1"/>
      <p:bldP spid="102" grpId="0" animBg="1"/>
      <p:bldP spid="103" grpId="0" animBg="1"/>
      <p:bldP spid="104" grpId="0" animBg="1"/>
      <p:bldP spid="105" grpId="0" animBg="1"/>
      <p:bldP spid="106" grpId="0" animBg="1"/>
      <p:bldP spid="107" grpId="0" animBg="1"/>
      <p:bldP spid="108" grpId="0"/>
      <p:bldP spid="153" grpId="0" animBg="1"/>
      <p:bldP spid="154" grpId="0" animBg="1"/>
      <p:bldP spid="155" grpId="0" animBg="1"/>
      <p:bldP spid="15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339" y="2660915"/>
            <a:ext cx="8169151" cy="1428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76779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1"/>
          <p:cNvSpPr>
            <a:spLocks noGrp="1"/>
          </p:cNvSpPr>
          <p:nvPr>
            <p:ph type="sldNum" sz="quarter" idx="10"/>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8AA444B1-0E98-46D5-B73B-919DC7BFB255}" type="slidenum">
              <a:rPr lang="he-IL" smtClean="0"/>
              <a:pPr/>
              <a:t>20</a:t>
            </a:fld>
            <a:endParaRPr lang="en-US" smtClean="0"/>
          </a:p>
        </p:txBody>
      </p:sp>
      <p:sp>
        <p:nvSpPr>
          <p:cNvPr id="6" name="Rectangle 3"/>
          <p:cNvSpPr txBox="1">
            <a:spLocks noChangeArrowheads="1"/>
          </p:cNvSpPr>
          <p:nvPr/>
        </p:nvSpPr>
        <p:spPr>
          <a:xfrm>
            <a:off x="160338" y="1052736"/>
            <a:ext cx="8763000" cy="5095875"/>
          </a:xfrm>
          <a:prstGeom prst="rect">
            <a:avLst/>
          </a:prstGeom>
          <a:extLst>
            <a:ext uri="{91240B29-F687-4F45-9708-019B960494DF}">
              <a14:hiddenLine xmlns:a14="http://schemas.microsoft.com/office/drawing/2010/main" w="9525">
                <a:solidFill>
                  <a:srgbClr val="9933FF"/>
                </a:solidFill>
                <a:miter lim="800000"/>
                <a:headEnd/>
                <a:tailEnd/>
              </a14:hiddenLine>
            </a:ext>
          </a:extLst>
        </p:spPr>
        <p:txBody>
          <a:bodyPr/>
          <a:lstStyle>
            <a:lvl1pPr marL="342900" indent="-342900" algn="l" rtl="0" eaLnBrk="0" fontAlgn="base" hangingPunct="0">
              <a:lnSpc>
                <a:spcPct val="120000"/>
              </a:lnSpc>
              <a:spcBef>
                <a:spcPct val="20000"/>
              </a:spcBef>
              <a:spcAft>
                <a:spcPct val="0"/>
              </a:spcAft>
              <a:buClr>
                <a:srgbClr val="015699"/>
              </a:buClr>
              <a:buFont typeface="Wingdings" charset="2"/>
              <a:buChar char="§"/>
              <a:defRPr sz="2000">
                <a:solidFill>
                  <a:schemeClr val="tx1"/>
                </a:solidFill>
                <a:latin typeface="+mn-lt"/>
                <a:ea typeface="Lucida Grande" pitchFamily="84" charset="0"/>
                <a:cs typeface="Lucida Grande" pitchFamily="84" charset="0"/>
              </a:defRPr>
            </a:lvl1pPr>
            <a:lvl2pPr marL="742950" indent="-285750" algn="l" rtl="0" eaLnBrk="0" fontAlgn="base" hangingPunct="0">
              <a:lnSpc>
                <a:spcPct val="120000"/>
              </a:lnSpc>
              <a:spcBef>
                <a:spcPct val="20000"/>
              </a:spcBef>
              <a:spcAft>
                <a:spcPct val="0"/>
              </a:spcAft>
              <a:buClr>
                <a:srgbClr val="015699"/>
              </a:buClr>
              <a:buFont typeface="Wingdings" charset="2"/>
              <a:buChar char="§"/>
              <a:defRPr>
                <a:solidFill>
                  <a:schemeClr val="tx1"/>
                </a:solidFill>
                <a:latin typeface="+mn-lt"/>
                <a:ea typeface="Lucida Grande" pitchFamily="84" charset="0"/>
                <a:cs typeface="Lucida Grande" pitchFamily="84" charset="0"/>
              </a:defRPr>
            </a:lvl2pPr>
            <a:lvl3pPr marL="1143000" indent="-228600" algn="l" rtl="0" eaLnBrk="0" fontAlgn="base" hangingPunct="0">
              <a:lnSpc>
                <a:spcPct val="120000"/>
              </a:lnSpc>
              <a:spcBef>
                <a:spcPct val="20000"/>
              </a:spcBef>
              <a:spcAft>
                <a:spcPct val="0"/>
              </a:spcAft>
              <a:buClr>
                <a:srgbClr val="015699"/>
              </a:buClr>
              <a:buFont typeface="Wingdings" charset="2"/>
              <a:buChar char="§"/>
              <a:defRPr sz="1600">
                <a:solidFill>
                  <a:schemeClr val="tx1"/>
                </a:solidFill>
                <a:latin typeface="+mn-lt"/>
                <a:ea typeface="Lucida Grande" pitchFamily="84" charset="0"/>
                <a:cs typeface="Lucida Grande" pitchFamily="84" charset="0"/>
              </a:defRPr>
            </a:lvl3pPr>
            <a:lvl4pPr marL="16002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4pPr>
            <a:lvl5pPr marL="20574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5pPr>
            <a:lvl6pPr marL="25146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6pPr>
            <a:lvl7pPr marL="29718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7pPr>
            <a:lvl8pPr marL="34290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8pPr>
            <a:lvl9pPr marL="38862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9pPr>
          </a:lstStyle>
          <a:p>
            <a:pPr marL="0" indent="0">
              <a:buNone/>
            </a:pPr>
            <a:r>
              <a:rPr lang="en-US" sz="2400" b="1" u="sng" dirty="0">
                <a:solidFill>
                  <a:schemeClr val="hlink"/>
                </a:solidFill>
              </a:rPr>
              <a:t>Hydraulics - controlling the water flow</a:t>
            </a:r>
          </a:p>
          <a:p>
            <a:pPr marL="0" indent="0">
              <a:buFont typeface="Wingdings" pitchFamily="2" charset="2"/>
              <a:buNone/>
            </a:pPr>
            <a:r>
              <a:rPr lang="en-US" dirty="0" smtClean="0"/>
              <a:t>Atlantium has effectively engineered the Hydro-Optic Disinfection system so that water flows in a controlled, defined pattern into the system's disinfection tube. </a:t>
            </a:r>
          </a:p>
          <a:p>
            <a:pPr marL="0" indent="0">
              <a:buFont typeface="Wingdings" pitchFamily="2" charset="2"/>
              <a:buNone/>
            </a:pPr>
            <a:endParaRPr lang="en-US" dirty="0" smtClean="0"/>
          </a:p>
          <a:p>
            <a:pPr marL="0" indent="0">
              <a:buFont typeface="Wingdings" pitchFamily="2" charset="2"/>
              <a:buNone/>
            </a:pPr>
            <a:r>
              <a:rPr lang="en-US" dirty="0" smtClean="0"/>
              <a:t>The water flow, synchronized to match the pattern of UV light distribution, runs unimpeded as there are no parts, baffles or brushes to block UV photons from hitting and inactivating microorganisms</a:t>
            </a:r>
          </a:p>
          <a:p>
            <a:pPr marL="0" indent="0">
              <a:buFont typeface="Wingdings" pitchFamily="2" charset="2"/>
              <a:buNone/>
            </a:pPr>
            <a:endParaRPr lang="en-US" dirty="0" smtClean="0"/>
          </a:p>
          <a:p>
            <a:pPr marL="0" indent="0">
              <a:lnSpc>
                <a:spcPct val="150000"/>
              </a:lnSpc>
              <a:buFont typeface="Wingdings" pitchFamily="2" charset="2"/>
              <a:buNone/>
            </a:pPr>
            <a:endParaRPr lang="en-US" dirty="0" smtClean="0"/>
          </a:p>
          <a:p>
            <a:pPr marL="0" indent="0">
              <a:lnSpc>
                <a:spcPct val="150000"/>
              </a:lnSpc>
              <a:buFont typeface="Wingdings" pitchFamily="2" charset="2"/>
              <a:buNone/>
            </a:pPr>
            <a:endParaRPr lang="en-US" dirty="0" smtClean="0"/>
          </a:p>
        </p:txBody>
      </p:sp>
      <p:sp>
        <p:nvSpPr>
          <p:cNvPr id="9" name="Rectangle 34"/>
          <p:cNvSpPr txBox="1">
            <a:spLocks noChangeArrowheads="1"/>
          </p:cNvSpPr>
          <p:nvPr/>
        </p:nvSpPr>
        <p:spPr bwMode="auto">
          <a:xfrm>
            <a:off x="1743075" y="85725"/>
            <a:ext cx="6324600" cy="457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Lucida Grande" pitchFamily="84" charset="0"/>
                <a:cs typeface="Lucida Grande" pitchFamily="84" charset="0"/>
              </a:defRPr>
            </a:lvl1pPr>
            <a:lvl2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2pPr>
            <a:lvl3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3pPr>
            <a:lvl4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4pPr>
            <a:lvl5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5pPr>
            <a:lvl6pPr marL="457200" algn="l" rtl="0" fontAlgn="base">
              <a:spcBef>
                <a:spcPct val="0"/>
              </a:spcBef>
              <a:spcAft>
                <a:spcPct val="0"/>
              </a:spcAft>
              <a:defRPr sz="2400" b="1">
                <a:solidFill>
                  <a:schemeClr val="bg1"/>
                </a:solidFill>
                <a:latin typeface="Calibri" pitchFamily="34" charset="0"/>
                <a:cs typeface="Arial" charset="0"/>
              </a:defRPr>
            </a:lvl6pPr>
            <a:lvl7pPr marL="914400" algn="l" rtl="0" fontAlgn="base">
              <a:spcBef>
                <a:spcPct val="0"/>
              </a:spcBef>
              <a:spcAft>
                <a:spcPct val="0"/>
              </a:spcAft>
              <a:defRPr sz="2400" b="1">
                <a:solidFill>
                  <a:schemeClr val="bg1"/>
                </a:solidFill>
                <a:latin typeface="Calibri" pitchFamily="34" charset="0"/>
                <a:cs typeface="Arial" charset="0"/>
              </a:defRPr>
            </a:lvl7pPr>
            <a:lvl8pPr marL="1371600" algn="l" rtl="0" fontAlgn="base">
              <a:spcBef>
                <a:spcPct val="0"/>
              </a:spcBef>
              <a:spcAft>
                <a:spcPct val="0"/>
              </a:spcAft>
              <a:defRPr sz="2400" b="1">
                <a:solidFill>
                  <a:schemeClr val="bg1"/>
                </a:solidFill>
                <a:latin typeface="Calibri" pitchFamily="34" charset="0"/>
                <a:cs typeface="Arial" charset="0"/>
              </a:defRPr>
            </a:lvl8pPr>
            <a:lvl9pPr marL="1828800" algn="l" rtl="0" fontAlgn="base">
              <a:spcBef>
                <a:spcPct val="0"/>
              </a:spcBef>
              <a:spcAft>
                <a:spcPct val="0"/>
              </a:spcAft>
              <a:defRPr sz="2400" b="1">
                <a:solidFill>
                  <a:schemeClr val="bg1"/>
                </a:solidFill>
                <a:latin typeface="Calibri" pitchFamily="34" charset="0"/>
                <a:cs typeface="Arial" charset="0"/>
              </a:defRPr>
            </a:lvl9pPr>
          </a:lstStyle>
          <a:p>
            <a:pPr marL="0" indent="0">
              <a:buFont typeface="Wingdings" pitchFamily="2" charset="2"/>
              <a:buNone/>
            </a:pPr>
            <a:r>
              <a:rPr lang="en-US" dirty="0" smtClean="0"/>
              <a:t>Uniform Dose Distribution</a:t>
            </a:r>
            <a:endParaRPr lang="en-US" dirty="0"/>
          </a:p>
        </p:txBody>
      </p:sp>
    </p:spTree>
    <p:extLst>
      <p:ext uri="{BB962C8B-B14F-4D97-AF65-F5344CB8AC3E}">
        <p14:creationId xmlns:p14="http://schemas.microsoft.com/office/powerpoint/2010/main" val="31247705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1"/>
          <p:cNvSpPr>
            <a:spLocks noGrp="1"/>
          </p:cNvSpPr>
          <p:nvPr>
            <p:ph type="sldNum" sz="quarter" idx="10"/>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8AA444B1-0E98-46D5-B73B-919DC7BFB255}" type="slidenum">
              <a:rPr lang="he-IL" smtClean="0"/>
              <a:pPr/>
              <a:t>21</a:t>
            </a:fld>
            <a:endParaRPr lang="en-US" smtClean="0"/>
          </a:p>
        </p:txBody>
      </p:sp>
      <p:sp>
        <p:nvSpPr>
          <p:cNvPr id="6" name="Rectangle 3"/>
          <p:cNvSpPr txBox="1">
            <a:spLocks noChangeArrowheads="1"/>
          </p:cNvSpPr>
          <p:nvPr/>
        </p:nvSpPr>
        <p:spPr>
          <a:xfrm>
            <a:off x="160338" y="1052736"/>
            <a:ext cx="8763000" cy="5095875"/>
          </a:xfrm>
          <a:prstGeom prst="rect">
            <a:avLst/>
          </a:prstGeom>
          <a:extLst>
            <a:ext uri="{91240B29-F687-4F45-9708-019B960494DF}">
              <a14:hiddenLine xmlns:a14="http://schemas.microsoft.com/office/drawing/2010/main" w="9525">
                <a:solidFill>
                  <a:srgbClr val="9933FF"/>
                </a:solidFill>
                <a:miter lim="800000"/>
                <a:headEnd/>
                <a:tailEnd/>
              </a14:hiddenLine>
            </a:ext>
          </a:extLst>
        </p:spPr>
        <p:txBody>
          <a:bodyPr/>
          <a:lstStyle>
            <a:lvl1pPr marL="342900" indent="-342900" algn="l" rtl="0" eaLnBrk="0" fontAlgn="base" hangingPunct="0">
              <a:lnSpc>
                <a:spcPct val="120000"/>
              </a:lnSpc>
              <a:spcBef>
                <a:spcPct val="20000"/>
              </a:spcBef>
              <a:spcAft>
                <a:spcPct val="0"/>
              </a:spcAft>
              <a:buClr>
                <a:srgbClr val="015699"/>
              </a:buClr>
              <a:buFont typeface="Wingdings" charset="2"/>
              <a:buChar char="§"/>
              <a:defRPr sz="2000">
                <a:solidFill>
                  <a:schemeClr val="tx1"/>
                </a:solidFill>
                <a:latin typeface="+mn-lt"/>
                <a:ea typeface="Lucida Grande" pitchFamily="84" charset="0"/>
                <a:cs typeface="Lucida Grande" pitchFamily="84" charset="0"/>
              </a:defRPr>
            </a:lvl1pPr>
            <a:lvl2pPr marL="742950" indent="-285750" algn="l" rtl="0" eaLnBrk="0" fontAlgn="base" hangingPunct="0">
              <a:lnSpc>
                <a:spcPct val="120000"/>
              </a:lnSpc>
              <a:spcBef>
                <a:spcPct val="20000"/>
              </a:spcBef>
              <a:spcAft>
                <a:spcPct val="0"/>
              </a:spcAft>
              <a:buClr>
                <a:srgbClr val="015699"/>
              </a:buClr>
              <a:buFont typeface="Wingdings" charset="2"/>
              <a:buChar char="§"/>
              <a:defRPr>
                <a:solidFill>
                  <a:schemeClr val="tx1"/>
                </a:solidFill>
                <a:latin typeface="+mn-lt"/>
                <a:ea typeface="Lucida Grande" pitchFamily="84" charset="0"/>
                <a:cs typeface="Lucida Grande" pitchFamily="84" charset="0"/>
              </a:defRPr>
            </a:lvl2pPr>
            <a:lvl3pPr marL="1143000" indent="-228600" algn="l" rtl="0" eaLnBrk="0" fontAlgn="base" hangingPunct="0">
              <a:lnSpc>
                <a:spcPct val="120000"/>
              </a:lnSpc>
              <a:spcBef>
                <a:spcPct val="20000"/>
              </a:spcBef>
              <a:spcAft>
                <a:spcPct val="0"/>
              </a:spcAft>
              <a:buClr>
                <a:srgbClr val="015699"/>
              </a:buClr>
              <a:buFont typeface="Wingdings" charset="2"/>
              <a:buChar char="§"/>
              <a:defRPr sz="1600">
                <a:solidFill>
                  <a:schemeClr val="tx1"/>
                </a:solidFill>
                <a:latin typeface="+mn-lt"/>
                <a:ea typeface="Lucida Grande" pitchFamily="84" charset="0"/>
                <a:cs typeface="Lucida Grande" pitchFamily="84" charset="0"/>
              </a:defRPr>
            </a:lvl3pPr>
            <a:lvl4pPr marL="16002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4pPr>
            <a:lvl5pPr marL="20574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5pPr>
            <a:lvl6pPr marL="25146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6pPr>
            <a:lvl7pPr marL="29718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7pPr>
            <a:lvl8pPr marL="34290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8pPr>
            <a:lvl9pPr marL="38862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9pPr>
          </a:lstStyle>
          <a:p>
            <a:pPr marL="0" indent="0">
              <a:buNone/>
            </a:pPr>
            <a:r>
              <a:rPr lang="en-US" sz="2400" b="1" u="sng" dirty="0">
                <a:solidFill>
                  <a:schemeClr val="hlink"/>
                </a:solidFill>
              </a:rPr>
              <a:t>Hydraulics - controlling the water flow</a:t>
            </a:r>
          </a:p>
          <a:p>
            <a:pPr marL="0" indent="0">
              <a:lnSpc>
                <a:spcPct val="150000"/>
              </a:lnSpc>
              <a:buFont typeface="Wingdings" pitchFamily="2" charset="2"/>
              <a:buNone/>
            </a:pPr>
            <a:endParaRPr lang="en-US" dirty="0" smtClean="0"/>
          </a:p>
        </p:txBody>
      </p:sp>
      <p:sp>
        <p:nvSpPr>
          <p:cNvPr id="9" name="Rectangle 34"/>
          <p:cNvSpPr txBox="1">
            <a:spLocks noChangeArrowheads="1"/>
          </p:cNvSpPr>
          <p:nvPr/>
        </p:nvSpPr>
        <p:spPr bwMode="auto">
          <a:xfrm>
            <a:off x="1743075" y="85725"/>
            <a:ext cx="6324600" cy="457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Lucida Grande" pitchFamily="84" charset="0"/>
                <a:cs typeface="Lucida Grande" pitchFamily="84" charset="0"/>
              </a:defRPr>
            </a:lvl1pPr>
            <a:lvl2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2pPr>
            <a:lvl3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3pPr>
            <a:lvl4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4pPr>
            <a:lvl5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5pPr>
            <a:lvl6pPr marL="457200" algn="l" rtl="0" fontAlgn="base">
              <a:spcBef>
                <a:spcPct val="0"/>
              </a:spcBef>
              <a:spcAft>
                <a:spcPct val="0"/>
              </a:spcAft>
              <a:defRPr sz="2400" b="1">
                <a:solidFill>
                  <a:schemeClr val="bg1"/>
                </a:solidFill>
                <a:latin typeface="Calibri" pitchFamily="34" charset="0"/>
                <a:cs typeface="Arial" charset="0"/>
              </a:defRPr>
            </a:lvl6pPr>
            <a:lvl7pPr marL="914400" algn="l" rtl="0" fontAlgn="base">
              <a:spcBef>
                <a:spcPct val="0"/>
              </a:spcBef>
              <a:spcAft>
                <a:spcPct val="0"/>
              </a:spcAft>
              <a:defRPr sz="2400" b="1">
                <a:solidFill>
                  <a:schemeClr val="bg1"/>
                </a:solidFill>
                <a:latin typeface="Calibri" pitchFamily="34" charset="0"/>
                <a:cs typeface="Arial" charset="0"/>
              </a:defRPr>
            </a:lvl7pPr>
            <a:lvl8pPr marL="1371600" algn="l" rtl="0" fontAlgn="base">
              <a:spcBef>
                <a:spcPct val="0"/>
              </a:spcBef>
              <a:spcAft>
                <a:spcPct val="0"/>
              </a:spcAft>
              <a:defRPr sz="2400" b="1">
                <a:solidFill>
                  <a:schemeClr val="bg1"/>
                </a:solidFill>
                <a:latin typeface="Calibri" pitchFamily="34" charset="0"/>
                <a:cs typeface="Arial" charset="0"/>
              </a:defRPr>
            </a:lvl8pPr>
            <a:lvl9pPr marL="1828800" algn="l" rtl="0" fontAlgn="base">
              <a:spcBef>
                <a:spcPct val="0"/>
              </a:spcBef>
              <a:spcAft>
                <a:spcPct val="0"/>
              </a:spcAft>
              <a:defRPr sz="2400" b="1">
                <a:solidFill>
                  <a:schemeClr val="bg1"/>
                </a:solidFill>
                <a:latin typeface="Calibri" pitchFamily="34" charset="0"/>
                <a:cs typeface="Arial" charset="0"/>
              </a:defRPr>
            </a:lvl9pPr>
          </a:lstStyle>
          <a:p>
            <a:pPr marL="0" indent="0">
              <a:buFont typeface="Wingdings" pitchFamily="2" charset="2"/>
              <a:buNone/>
            </a:pPr>
            <a:r>
              <a:rPr lang="en-US" dirty="0" smtClean="0"/>
              <a:t>Uniform Dose Distribution</a:t>
            </a:r>
            <a:endParaRPr lang="en-US" dirty="0"/>
          </a:p>
        </p:txBody>
      </p:sp>
      <p:pic>
        <p:nvPicPr>
          <p:cNvPr id="1026" name="Picture 2" descr="H:\Atlantium\Training Development\הקוספט של הסליב2.png"/>
          <p:cNvPicPr>
            <a:picLocks noChangeAspect="1" noChangeArrowheads="1"/>
          </p:cNvPicPr>
          <p:nvPr/>
        </p:nvPicPr>
        <p:blipFill rotWithShape="1">
          <a:blip r:embed="rId3">
            <a:extLst>
              <a:ext uri="{28A0092B-C50C-407E-A947-70E740481C1C}">
                <a14:useLocalDpi xmlns:a14="http://schemas.microsoft.com/office/drawing/2010/main" val="0"/>
              </a:ext>
            </a:extLst>
          </a:blip>
          <a:srcRect l="14540" t="25359" r="49001" b="47604"/>
          <a:stretch/>
        </p:blipFill>
        <p:spPr bwMode="auto">
          <a:xfrm>
            <a:off x="515155" y="3501008"/>
            <a:ext cx="3192749" cy="14798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2" descr="H:\Atlantium\Training Development\הקוספט של הסליב2.png"/>
          <p:cNvPicPr>
            <a:picLocks noChangeAspect="1" noChangeArrowheads="1"/>
          </p:cNvPicPr>
          <p:nvPr/>
        </p:nvPicPr>
        <p:blipFill rotWithShape="1">
          <a:blip r:embed="rId3">
            <a:extLst>
              <a:ext uri="{28A0092B-C50C-407E-A947-70E740481C1C}">
                <a14:useLocalDpi xmlns:a14="http://schemas.microsoft.com/office/drawing/2010/main" val="0"/>
              </a:ext>
            </a:extLst>
          </a:blip>
          <a:srcRect l="14375" t="60895" r="48157" b="28216"/>
          <a:stretch/>
        </p:blipFill>
        <p:spPr bwMode="auto">
          <a:xfrm>
            <a:off x="519576" y="5423008"/>
            <a:ext cx="6068648" cy="11023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 Placeholder 1"/>
          <p:cNvSpPr txBox="1">
            <a:spLocks/>
          </p:cNvSpPr>
          <p:nvPr/>
        </p:nvSpPr>
        <p:spPr bwMode="auto">
          <a:xfrm>
            <a:off x="179512" y="1556792"/>
            <a:ext cx="8455794" cy="18722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20000"/>
              </a:lnSpc>
              <a:spcBef>
                <a:spcPct val="20000"/>
              </a:spcBef>
              <a:spcAft>
                <a:spcPct val="0"/>
              </a:spcAft>
              <a:buClr>
                <a:srgbClr val="015699"/>
              </a:buClr>
              <a:buFont typeface="Wingdings" charset="2"/>
              <a:buChar char="§"/>
              <a:defRPr sz="2000">
                <a:solidFill>
                  <a:schemeClr val="tx1"/>
                </a:solidFill>
                <a:latin typeface="+mn-lt"/>
                <a:ea typeface="Lucida Grande" pitchFamily="84" charset="0"/>
                <a:cs typeface="Lucida Grande" pitchFamily="84" charset="0"/>
              </a:defRPr>
            </a:lvl1pPr>
            <a:lvl2pPr marL="742950" indent="-285750" algn="l" rtl="0" eaLnBrk="0" fontAlgn="base" hangingPunct="0">
              <a:lnSpc>
                <a:spcPct val="120000"/>
              </a:lnSpc>
              <a:spcBef>
                <a:spcPct val="20000"/>
              </a:spcBef>
              <a:spcAft>
                <a:spcPct val="0"/>
              </a:spcAft>
              <a:buClr>
                <a:srgbClr val="015699"/>
              </a:buClr>
              <a:buFont typeface="Wingdings" charset="2"/>
              <a:buChar char="§"/>
              <a:defRPr>
                <a:solidFill>
                  <a:schemeClr val="tx1"/>
                </a:solidFill>
                <a:latin typeface="+mn-lt"/>
                <a:ea typeface="Lucida Grande" pitchFamily="84" charset="0"/>
                <a:cs typeface="Lucida Grande" pitchFamily="84" charset="0"/>
              </a:defRPr>
            </a:lvl2pPr>
            <a:lvl3pPr marL="1143000" indent="-228600" algn="l" rtl="0" eaLnBrk="0" fontAlgn="base" hangingPunct="0">
              <a:lnSpc>
                <a:spcPct val="120000"/>
              </a:lnSpc>
              <a:spcBef>
                <a:spcPct val="20000"/>
              </a:spcBef>
              <a:spcAft>
                <a:spcPct val="0"/>
              </a:spcAft>
              <a:buClr>
                <a:srgbClr val="015699"/>
              </a:buClr>
              <a:buFont typeface="Wingdings" charset="2"/>
              <a:buChar char="§"/>
              <a:defRPr sz="1600">
                <a:solidFill>
                  <a:schemeClr val="tx1"/>
                </a:solidFill>
                <a:latin typeface="+mn-lt"/>
                <a:ea typeface="Lucida Grande" pitchFamily="84" charset="0"/>
                <a:cs typeface="Lucida Grande" pitchFamily="84" charset="0"/>
              </a:defRPr>
            </a:lvl3pPr>
            <a:lvl4pPr marL="16002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4pPr>
            <a:lvl5pPr marL="20574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5pPr>
            <a:lvl6pPr marL="25146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6pPr>
            <a:lvl7pPr marL="29718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7pPr>
            <a:lvl8pPr marL="34290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8pPr>
            <a:lvl9pPr marL="38862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9pPr>
          </a:lstStyle>
          <a:p>
            <a:pPr marL="0" indent="0">
              <a:buNone/>
            </a:pPr>
            <a:r>
              <a:rPr lang="en-US" dirty="0" smtClean="0"/>
              <a:t>Maps of water stream lines. Top – “Conventional” reactor. Bottom – Atlantium’s RZ system. The RZ system is a true in-line system, glass-smooth and straight. Despite its very high Reynolds number (for </a:t>
            </a:r>
            <a:r>
              <a:rPr lang="en-US" dirty="0"/>
              <a:t>all particle flow-rates</a:t>
            </a:r>
            <a:r>
              <a:rPr lang="en-US" dirty="0" smtClean="0"/>
              <a:t>) the RZ system is characterized by unprecedented regular and smooth flow</a:t>
            </a:r>
            <a:endParaRPr lang="he-IL" dirty="0"/>
          </a:p>
        </p:txBody>
      </p:sp>
      <p:sp>
        <p:nvSpPr>
          <p:cNvPr id="10" name="Text Placeholder 1"/>
          <p:cNvSpPr txBox="1">
            <a:spLocks/>
          </p:cNvSpPr>
          <p:nvPr/>
        </p:nvSpPr>
        <p:spPr bwMode="auto">
          <a:xfrm>
            <a:off x="467544" y="3140968"/>
            <a:ext cx="2160240" cy="3600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20000"/>
              </a:lnSpc>
              <a:spcBef>
                <a:spcPct val="20000"/>
              </a:spcBef>
              <a:spcAft>
                <a:spcPct val="0"/>
              </a:spcAft>
              <a:buClr>
                <a:srgbClr val="015699"/>
              </a:buClr>
              <a:buFont typeface="Wingdings" charset="2"/>
              <a:buChar char="§"/>
              <a:defRPr sz="2000">
                <a:solidFill>
                  <a:schemeClr val="tx1"/>
                </a:solidFill>
                <a:latin typeface="+mn-lt"/>
                <a:ea typeface="Lucida Grande" pitchFamily="84" charset="0"/>
                <a:cs typeface="Lucida Grande" pitchFamily="84" charset="0"/>
              </a:defRPr>
            </a:lvl1pPr>
            <a:lvl2pPr marL="742950" indent="-285750" algn="l" rtl="0" eaLnBrk="0" fontAlgn="base" hangingPunct="0">
              <a:lnSpc>
                <a:spcPct val="120000"/>
              </a:lnSpc>
              <a:spcBef>
                <a:spcPct val="20000"/>
              </a:spcBef>
              <a:spcAft>
                <a:spcPct val="0"/>
              </a:spcAft>
              <a:buClr>
                <a:srgbClr val="015699"/>
              </a:buClr>
              <a:buFont typeface="Wingdings" charset="2"/>
              <a:buChar char="§"/>
              <a:defRPr>
                <a:solidFill>
                  <a:schemeClr val="tx1"/>
                </a:solidFill>
                <a:latin typeface="+mn-lt"/>
                <a:ea typeface="Lucida Grande" pitchFamily="84" charset="0"/>
                <a:cs typeface="Lucida Grande" pitchFamily="84" charset="0"/>
              </a:defRPr>
            </a:lvl2pPr>
            <a:lvl3pPr marL="1143000" indent="-228600" algn="l" rtl="0" eaLnBrk="0" fontAlgn="base" hangingPunct="0">
              <a:lnSpc>
                <a:spcPct val="120000"/>
              </a:lnSpc>
              <a:spcBef>
                <a:spcPct val="20000"/>
              </a:spcBef>
              <a:spcAft>
                <a:spcPct val="0"/>
              </a:spcAft>
              <a:buClr>
                <a:srgbClr val="015699"/>
              </a:buClr>
              <a:buFont typeface="Wingdings" charset="2"/>
              <a:buChar char="§"/>
              <a:defRPr sz="1600">
                <a:solidFill>
                  <a:schemeClr val="tx1"/>
                </a:solidFill>
                <a:latin typeface="+mn-lt"/>
                <a:ea typeface="Lucida Grande" pitchFamily="84" charset="0"/>
                <a:cs typeface="Lucida Grande" pitchFamily="84" charset="0"/>
              </a:defRPr>
            </a:lvl3pPr>
            <a:lvl4pPr marL="16002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4pPr>
            <a:lvl5pPr marL="20574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5pPr>
            <a:lvl6pPr marL="25146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6pPr>
            <a:lvl7pPr marL="29718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7pPr>
            <a:lvl8pPr marL="34290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8pPr>
            <a:lvl9pPr marL="38862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9pPr>
          </a:lstStyle>
          <a:p>
            <a:pPr marL="0" indent="0">
              <a:buNone/>
            </a:pPr>
            <a:r>
              <a:rPr lang="en-US" sz="1400" b="1" u="sng" dirty="0" smtClean="0">
                <a:solidFill>
                  <a:srgbClr val="015699"/>
                </a:solidFill>
              </a:rPr>
              <a:t>Conventional UV System</a:t>
            </a:r>
            <a:endParaRPr lang="he-IL" sz="1400" b="1" u="sng" dirty="0">
              <a:solidFill>
                <a:srgbClr val="015699"/>
              </a:solidFill>
            </a:endParaRPr>
          </a:p>
        </p:txBody>
      </p:sp>
      <p:sp>
        <p:nvSpPr>
          <p:cNvPr id="11" name="Text Placeholder 1"/>
          <p:cNvSpPr txBox="1">
            <a:spLocks/>
          </p:cNvSpPr>
          <p:nvPr/>
        </p:nvSpPr>
        <p:spPr bwMode="auto">
          <a:xfrm>
            <a:off x="467544" y="5085184"/>
            <a:ext cx="2160240" cy="3600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20000"/>
              </a:lnSpc>
              <a:spcBef>
                <a:spcPct val="20000"/>
              </a:spcBef>
              <a:spcAft>
                <a:spcPct val="0"/>
              </a:spcAft>
              <a:buClr>
                <a:srgbClr val="015699"/>
              </a:buClr>
              <a:buFont typeface="Wingdings" charset="2"/>
              <a:buChar char="§"/>
              <a:defRPr sz="2000">
                <a:solidFill>
                  <a:schemeClr val="tx1"/>
                </a:solidFill>
                <a:latin typeface="+mn-lt"/>
                <a:ea typeface="Lucida Grande" pitchFamily="84" charset="0"/>
                <a:cs typeface="Lucida Grande" pitchFamily="84" charset="0"/>
              </a:defRPr>
            </a:lvl1pPr>
            <a:lvl2pPr marL="742950" indent="-285750" algn="l" rtl="0" eaLnBrk="0" fontAlgn="base" hangingPunct="0">
              <a:lnSpc>
                <a:spcPct val="120000"/>
              </a:lnSpc>
              <a:spcBef>
                <a:spcPct val="20000"/>
              </a:spcBef>
              <a:spcAft>
                <a:spcPct val="0"/>
              </a:spcAft>
              <a:buClr>
                <a:srgbClr val="015699"/>
              </a:buClr>
              <a:buFont typeface="Wingdings" charset="2"/>
              <a:buChar char="§"/>
              <a:defRPr>
                <a:solidFill>
                  <a:schemeClr val="tx1"/>
                </a:solidFill>
                <a:latin typeface="+mn-lt"/>
                <a:ea typeface="Lucida Grande" pitchFamily="84" charset="0"/>
                <a:cs typeface="Lucida Grande" pitchFamily="84" charset="0"/>
              </a:defRPr>
            </a:lvl2pPr>
            <a:lvl3pPr marL="1143000" indent="-228600" algn="l" rtl="0" eaLnBrk="0" fontAlgn="base" hangingPunct="0">
              <a:lnSpc>
                <a:spcPct val="120000"/>
              </a:lnSpc>
              <a:spcBef>
                <a:spcPct val="20000"/>
              </a:spcBef>
              <a:spcAft>
                <a:spcPct val="0"/>
              </a:spcAft>
              <a:buClr>
                <a:srgbClr val="015699"/>
              </a:buClr>
              <a:buFont typeface="Wingdings" charset="2"/>
              <a:buChar char="§"/>
              <a:defRPr sz="1600">
                <a:solidFill>
                  <a:schemeClr val="tx1"/>
                </a:solidFill>
                <a:latin typeface="+mn-lt"/>
                <a:ea typeface="Lucida Grande" pitchFamily="84" charset="0"/>
                <a:cs typeface="Lucida Grande" pitchFamily="84" charset="0"/>
              </a:defRPr>
            </a:lvl3pPr>
            <a:lvl4pPr marL="16002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4pPr>
            <a:lvl5pPr marL="20574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5pPr>
            <a:lvl6pPr marL="25146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6pPr>
            <a:lvl7pPr marL="29718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7pPr>
            <a:lvl8pPr marL="34290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8pPr>
            <a:lvl9pPr marL="38862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9pPr>
          </a:lstStyle>
          <a:p>
            <a:pPr marL="0" indent="0">
              <a:buNone/>
            </a:pPr>
            <a:r>
              <a:rPr lang="en-US" sz="1400" b="1" u="sng" dirty="0" smtClean="0">
                <a:solidFill>
                  <a:srgbClr val="015699"/>
                </a:solidFill>
              </a:rPr>
              <a:t>Atlantium’s RZ UV System</a:t>
            </a:r>
            <a:endParaRPr lang="he-IL" sz="1400" b="1" u="sng" dirty="0">
              <a:solidFill>
                <a:srgbClr val="015699"/>
              </a:solidFill>
            </a:endParaRPr>
          </a:p>
        </p:txBody>
      </p:sp>
    </p:spTree>
    <p:extLst>
      <p:ext uri="{BB962C8B-B14F-4D97-AF65-F5344CB8AC3E}">
        <p14:creationId xmlns:p14="http://schemas.microsoft.com/office/powerpoint/2010/main" val="15418933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1"/>
          <p:cNvSpPr>
            <a:spLocks noGrp="1"/>
          </p:cNvSpPr>
          <p:nvPr>
            <p:ph type="sldNum" sz="quarter" idx="10"/>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8AA444B1-0E98-46D5-B73B-919DC7BFB255}" type="slidenum">
              <a:rPr lang="he-IL" smtClean="0"/>
              <a:pPr/>
              <a:t>22</a:t>
            </a:fld>
            <a:endParaRPr lang="en-US" smtClean="0"/>
          </a:p>
        </p:txBody>
      </p:sp>
      <p:sp>
        <p:nvSpPr>
          <p:cNvPr id="5" name="Rectangle 3"/>
          <p:cNvSpPr txBox="1">
            <a:spLocks noChangeArrowheads="1"/>
          </p:cNvSpPr>
          <p:nvPr/>
        </p:nvSpPr>
        <p:spPr>
          <a:xfrm>
            <a:off x="160338" y="1052736"/>
            <a:ext cx="8763000" cy="5095875"/>
          </a:xfrm>
          <a:prstGeom prst="rect">
            <a:avLst/>
          </a:prstGeom>
          <a:extLst>
            <a:ext uri="{91240B29-F687-4F45-9708-019B960494DF}">
              <a14:hiddenLine xmlns:a14="http://schemas.microsoft.com/office/drawing/2010/main" w="9525">
                <a:solidFill>
                  <a:srgbClr val="9933FF"/>
                </a:solidFill>
                <a:miter lim="800000"/>
                <a:headEnd/>
                <a:tailEnd/>
              </a14:hiddenLine>
            </a:ext>
          </a:extLst>
        </p:spPr>
        <p:txBody>
          <a:bodyPr/>
          <a:lstStyle>
            <a:lvl1pPr marL="342900" indent="-342900" algn="l" rtl="0" eaLnBrk="0" fontAlgn="base" hangingPunct="0">
              <a:lnSpc>
                <a:spcPct val="120000"/>
              </a:lnSpc>
              <a:spcBef>
                <a:spcPct val="20000"/>
              </a:spcBef>
              <a:spcAft>
                <a:spcPct val="0"/>
              </a:spcAft>
              <a:buClr>
                <a:srgbClr val="015699"/>
              </a:buClr>
              <a:buFont typeface="Wingdings" charset="2"/>
              <a:buChar char="§"/>
              <a:defRPr sz="2000">
                <a:solidFill>
                  <a:schemeClr val="tx1"/>
                </a:solidFill>
                <a:latin typeface="+mn-lt"/>
                <a:ea typeface="Lucida Grande" pitchFamily="84" charset="0"/>
                <a:cs typeface="Lucida Grande" pitchFamily="84" charset="0"/>
              </a:defRPr>
            </a:lvl1pPr>
            <a:lvl2pPr marL="742950" indent="-285750" algn="l" rtl="0" eaLnBrk="0" fontAlgn="base" hangingPunct="0">
              <a:lnSpc>
                <a:spcPct val="120000"/>
              </a:lnSpc>
              <a:spcBef>
                <a:spcPct val="20000"/>
              </a:spcBef>
              <a:spcAft>
                <a:spcPct val="0"/>
              </a:spcAft>
              <a:buClr>
                <a:srgbClr val="015699"/>
              </a:buClr>
              <a:buFont typeface="Wingdings" charset="2"/>
              <a:buChar char="§"/>
              <a:defRPr>
                <a:solidFill>
                  <a:schemeClr val="tx1"/>
                </a:solidFill>
                <a:latin typeface="+mn-lt"/>
                <a:ea typeface="Lucida Grande" pitchFamily="84" charset="0"/>
                <a:cs typeface="Lucida Grande" pitchFamily="84" charset="0"/>
              </a:defRPr>
            </a:lvl2pPr>
            <a:lvl3pPr marL="1143000" indent="-228600" algn="l" rtl="0" eaLnBrk="0" fontAlgn="base" hangingPunct="0">
              <a:lnSpc>
                <a:spcPct val="120000"/>
              </a:lnSpc>
              <a:spcBef>
                <a:spcPct val="20000"/>
              </a:spcBef>
              <a:spcAft>
                <a:spcPct val="0"/>
              </a:spcAft>
              <a:buClr>
                <a:srgbClr val="015699"/>
              </a:buClr>
              <a:buFont typeface="Wingdings" charset="2"/>
              <a:buChar char="§"/>
              <a:defRPr sz="1600">
                <a:solidFill>
                  <a:schemeClr val="tx1"/>
                </a:solidFill>
                <a:latin typeface="+mn-lt"/>
                <a:ea typeface="Lucida Grande" pitchFamily="84" charset="0"/>
                <a:cs typeface="Lucida Grande" pitchFamily="84" charset="0"/>
              </a:defRPr>
            </a:lvl3pPr>
            <a:lvl4pPr marL="16002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4pPr>
            <a:lvl5pPr marL="20574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5pPr>
            <a:lvl6pPr marL="25146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6pPr>
            <a:lvl7pPr marL="29718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7pPr>
            <a:lvl8pPr marL="34290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8pPr>
            <a:lvl9pPr marL="38862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9pPr>
          </a:lstStyle>
          <a:p>
            <a:pPr marL="0" indent="0">
              <a:buFont typeface="Wingdings" pitchFamily="2" charset="2"/>
              <a:buNone/>
            </a:pPr>
            <a:r>
              <a:rPr lang="en-US" sz="2400" b="1" u="sng" dirty="0">
                <a:solidFill>
                  <a:schemeClr val="hlink"/>
                </a:solidFill>
              </a:rPr>
              <a:t>UV Light</a:t>
            </a:r>
          </a:p>
          <a:p>
            <a:pPr marL="0" indent="0">
              <a:buFont typeface="Wingdings" pitchFamily="2" charset="2"/>
              <a:buNone/>
            </a:pPr>
            <a:r>
              <a:rPr lang="en-US" dirty="0" smtClean="0"/>
              <a:t>Inspired by the physics of fiber-optics, Atlantium adapted the principle of </a:t>
            </a:r>
            <a:r>
              <a:rPr lang="en-US" i="1" dirty="0" smtClean="0"/>
              <a:t>Total Internal Reflection</a:t>
            </a:r>
            <a:r>
              <a:rPr lang="en-US" dirty="0" smtClean="0"/>
              <a:t> (TIR) to water disinfection. </a:t>
            </a:r>
          </a:p>
          <a:p>
            <a:pPr marL="0" indent="0">
              <a:buFont typeface="Wingdings" pitchFamily="2" charset="2"/>
              <a:buNone/>
            </a:pPr>
            <a:endParaRPr lang="en-US" dirty="0" smtClean="0"/>
          </a:p>
          <a:p>
            <a:pPr marL="0" indent="0">
              <a:buFont typeface="Wingdings" pitchFamily="2" charset="2"/>
              <a:buNone/>
            </a:pPr>
            <a:r>
              <a:rPr lang="en-US" dirty="0" smtClean="0"/>
              <a:t>Implementing the principle using a thick quartz tube surrounded by an air block, lengthens the effective path of the ultraviolet (UV) rays forces them to repeatedly bounce back from the quartz tube wall at different angles throughout the entire water volume. </a:t>
            </a:r>
          </a:p>
          <a:p>
            <a:pPr marL="0" indent="0">
              <a:buFont typeface="Wingdings" pitchFamily="2" charset="2"/>
              <a:buNone/>
            </a:pPr>
            <a:endParaRPr lang="en-US" dirty="0" smtClean="0"/>
          </a:p>
          <a:p>
            <a:pPr marL="0" indent="0">
              <a:buFont typeface="Wingdings" pitchFamily="2" charset="2"/>
              <a:buNone/>
            </a:pPr>
            <a:r>
              <a:rPr lang="en-US" dirty="0" smtClean="0"/>
              <a:t>The water flowing through the quartz tube acts as a waveguide for the UV light, ensuring that the disinfecting photons continually propagate throughout the entire volume of water. </a:t>
            </a:r>
          </a:p>
          <a:p>
            <a:pPr marL="0" indent="0">
              <a:lnSpc>
                <a:spcPct val="150000"/>
              </a:lnSpc>
              <a:buFont typeface="Wingdings" pitchFamily="2" charset="2"/>
              <a:buNone/>
            </a:pPr>
            <a:endParaRPr lang="en-US" dirty="0" smtClean="0"/>
          </a:p>
          <a:p>
            <a:pPr marL="0" indent="0">
              <a:lnSpc>
                <a:spcPct val="150000"/>
              </a:lnSpc>
              <a:buFont typeface="Wingdings" pitchFamily="2" charset="2"/>
              <a:buNone/>
            </a:pPr>
            <a:endParaRPr lang="en-US" dirty="0" smtClean="0"/>
          </a:p>
        </p:txBody>
      </p:sp>
      <p:sp>
        <p:nvSpPr>
          <p:cNvPr id="9" name="Rectangle 34"/>
          <p:cNvSpPr txBox="1">
            <a:spLocks noChangeArrowheads="1"/>
          </p:cNvSpPr>
          <p:nvPr/>
        </p:nvSpPr>
        <p:spPr bwMode="auto">
          <a:xfrm>
            <a:off x="1743075" y="85725"/>
            <a:ext cx="6324600" cy="457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Lucida Grande" pitchFamily="84" charset="0"/>
                <a:cs typeface="Lucida Grande" pitchFamily="84" charset="0"/>
              </a:defRPr>
            </a:lvl1pPr>
            <a:lvl2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2pPr>
            <a:lvl3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3pPr>
            <a:lvl4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4pPr>
            <a:lvl5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5pPr>
            <a:lvl6pPr marL="457200" algn="l" rtl="0" fontAlgn="base">
              <a:spcBef>
                <a:spcPct val="0"/>
              </a:spcBef>
              <a:spcAft>
                <a:spcPct val="0"/>
              </a:spcAft>
              <a:defRPr sz="2400" b="1">
                <a:solidFill>
                  <a:schemeClr val="bg1"/>
                </a:solidFill>
                <a:latin typeface="Calibri" pitchFamily="34" charset="0"/>
                <a:cs typeface="Arial" charset="0"/>
              </a:defRPr>
            </a:lvl6pPr>
            <a:lvl7pPr marL="914400" algn="l" rtl="0" fontAlgn="base">
              <a:spcBef>
                <a:spcPct val="0"/>
              </a:spcBef>
              <a:spcAft>
                <a:spcPct val="0"/>
              </a:spcAft>
              <a:defRPr sz="2400" b="1">
                <a:solidFill>
                  <a:schemeClr val="bg1"/>
                </a:solidFill>
                <a:latin typeface="Calibri" pitchFamily="34" charset="0"/>
                <a:cs typeface="Arial" charset="0"/>
              </a:defRPr>
            </a:lvl7pPr>
            <a:lvl8pPr marL="1371600" algn="l" rtl="0" fontAlgn="base">
              <a:spcBef>
                <a:spcPct val="0"/>
              </a:spcBef>
              <a:spcAft>
                <a:spcPct val="0"/>
              </a:spcAft>
              <a:defRPr sz="2400" b="1">
                <a:solidFill>
                  <a:schemeClr val="bg1"/>
                </a:solidFill>
                <a:latin typeface="Calibri" pitchFamily="34" charset="0"/>
                <a:cs typeface="Arial" charset="0"/>
              </a:defRPr>
            </a:lvl8pPr>
            <a:lvl9pPr marL="1828800" algn="l" rtl="0" fontAlgn="base">
              <a:spcBef>
                <a:spcPct val="0"/>
              </a:spcBef>
              <a:spcAft>
                <a:spcPct val="0"/>
              </a:spcAft>
              <a:defRPr sz="2400" b="1">
                <a:solidFill>
                  <a:schemeClr val="bg1"/>
                </a:solidFill>
                <a:latin typeface="Calibri" pitchFamily="34" charset="0"/>
                <a:cs typeface="Arial" charset="0"/>
              </a:defRPr>
            </a:lvl9pPr>
          </a:lstStyle>
          <a:p>
            <a:pPr marL="0" indent="0">
              <a:buFont typeface="Wingdings" pitchFamily="2" charset="2"/>
              <a:buNone/>
            </a:pPr>
            <a:r>
              <a:rPr lang="en-US" dirty="0" smtClean="0"/>
              <a:t>Uniform Dose Distribution</a:t>
            </a:r>
            <a:endParaRPr lang="en-US" dirty="0"/>
          </a:p>
        </p:txBody>
      </p:sp>
    </p:spTree>
    <p:extLst>
      <p:ext uri="{BB962C8B-B14F-4D97-AF65-F5344CB8AC3E}">
        <p14:creationId xmlns:p14="http://schemas.microsoft.com/office/powerpoint/2010/main" val="19472723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1"/>
          <p:cNvSpPr>
            <a:spLocks noGrp="1"/>
          </p:cNvSpPr>
          <p:nvPr>
            <p:ph type="sldNum" sz="quarter" idx="10"/>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8AA444B1-0E98-46D5-B73B-919DC7BFB255}" type="slidenum">
              <a:rPr lang="he-IL" smtClean="0"/>
              <a:pPr/>
              <a:t>23</a:t>
            </a:fld>
            <a:endParaRPr lang="en-US" smtClean="0"/>
          </a:p>
        </p:txBody>
      </p:sp>
      <p:sp>
        <p:nvSpPr>
          <p:cNvPr id="6" name="Rectangle 3"/>
          <p:cNvSpPr txBox="1">
            <a:spLocks noChangeArrowheads="1"/>
          </p:cNvSpPr>
          <p:nvPr/>
        </p:nvSpPr>
        <p:spPr>
          <a:xfrm>
            <a:off x="160338" y="1052736"/>
            <a:ext cx="8763000" cy="5095875"/>
          </a:xfrm>
          <a:prstGeom prst="rect">
            <a:avLst/>
          </a:prstGeom>
          <a:extLst>
            <a:ext uri="{91240B29-F687-4F45-9708-019B960494DF}">
              <a14:hiddenLine xmlns:a14="http://schemas.microsoft.com/office/drawing/2010/main" w="9525">
                <a:solidFill>
                  <a:srgbClr val="9933FF"/>
                </a:solidFill>
                <a:miter lim="800000"/>
                <a:headEnd/>
                <a:tailEnd/>
              </a14:hiddenLine>
            </a:ext>
          </a:extLst>
        </p:spPr>
        <p:txBody>
          <a:bodyPr/>
          <a:lstStyle>
            <a:lvl1pPr marL="342900" indent="-342900" algn="l" rtl="0" eaLnBrk="0" fontAlgn="base" hangingPunct="0">
              <a:lnSpc>
                <a:spcPct val="120000"/>
              </a:lnSpc>
              <a:spcBef>
                <a:spcPct val="20000"/>
              </a:spcBef>
              <a:spcAft>
                <a:spcPct val="0"/>
              </a:spcAft>
              <a:buClr>
                <a:srgbClr val="015699"/>
              </a:buClr>
              <a:buFont typeface="Wingdings" charset="2"/>
              <a:buChar char="§"/>
              <a:defRPr sz="2000">
                <a:solidFill>
                  <a:schemeClr val="tx1"/>
                </a:solidFill>
                <a:latin typeface="+mn-lt"/>
                <a:ea typeface="Lucida Grande" pitchFamily="84" charset="0"/>
                <a:cs typeface="Lucida Grande" pitchFamily="84" charset="0"/>
              </a:defRPr>
            </a:lvl1pPr>
            <a:lvl2pPr marL="742950" indent="-285750" algn="l" rtl="0" eaLnBrk="0" fontAlgn="base" hangingPunct="0">
              <a:lnSpc>
                <a:spcPct val="120000"/>
              </a:lnSpc>
              <a:spcBef>
                <a:spcPct val="20000"/>
              </a:spcBef>
              <a:spcAft>
                <a:spcPct val="0"/>
              </a:spcAft>
              <a:buClr>
                <a:srgbClr val="015699"/>
              </a:buClr>
              <a:buFont typeface="Wingdings" charset="2"/>
              <a:buChar char="§"/>
              <a:defRPr>
                <a:solidFill>
                  <a:schemeClr val="tx1"/>
                </a:solidFill>
                <a:latin typeface="+mn-lt"/>
                <a:ea typeface="Lucida Grande" pitchFamily="84" charset="0"/>
                <a:cs typeface="Lucida Grande" pitchFamily="84" charset="0"/>
              </a:defRPr>
            </a:lvl2pPr>
            <a:lvl3pPr marL="1143000" indent="-228600" algn="l" rtl="0" eaLnBrk="0" fontAlgn="base" hangingPunct="0">
              <a:lnSpc>
                <a:spcPct val="120000"/>
              </a:lnSpc>
              <a:spcBef>
                <a:spcPct val="20000"/>
              </a:spcBef>
              <a:spcAft>
                <a:spcPct val="0"/>
              </a:spcAft>
              <a:buClr>
                <a:srgbClr val="015699"/>
              </a:buClr>
              <a:buFont typeface="Wingdings" charset="2"/>
              <a:buChar char="§"/>
              <a:defRPr sz="1600">
                <a:solidFill>
                  <a:schemeClr val="tx1"/>
                </a:solidFill>
                <a:latin typeface="+mn-lt"/>
                <a:ea typeface="Lucida Grande" pitchFamily="84" charset="0"/>
                <a:cs typeface="Lucida Grande" pitchFamily="84" charset="0"/>
              </a:defRPr>
            </a:lvl3pPr>
            <a:lvl4pPr marL="16002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4pPr>
            <a:lvl5pPr marL="20574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5pPr>
            <a:lvl6pPr marL="25146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6pPr>
            <a:lvl7pPr marL="29718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7pPr>
            <a:lvl8pPr marL="34290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8pPr>
            <a:lvl9pPr marL="38862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9pPr>
          </a:lstStyle>
          <a:p>
            <a:pPr marL="0" indent="0">
              <a:buFont typeface="Wingdings" pitchFamily="2" charset="2"/>
              <a:buNone/>
            </a:pPr>
            <a:r>
              <a:rPr lang="en-US" sz="2400" b="1" u="sng" dirty="0">
                <a:solidFill>
                  <a:schemeClr val="hlink"/>
                </a:solidFill>
              </a:rPr>
              <a:t>Total Internal Reflection </a:t>
            </a:r>
          </a:p>
          <a:p>
            <a:pPr marL="0" indent="0">
              <a:buFont typeface="Wingdings" pitchFamily="2" charset="2"/>
              <a:buNone/>
            </a:pPr>
            <a:r>
              <a:rPr lang="en-US" dirty="0"/>
              <a:t>The natural phenomenon that carries waves over long distances in quartz tubes surrounded by air</a:t>
            </a:r>
          </a:p>
          <a:p>
            <a:pPr marL="0" indent="0">
              <a:buFont typeface="Wingdings" pitchFamily="2" charset="2"/>
              <a:buNone/>
            </a:pPr>
            <a:endParaRPr lang="en-US" dirty="0" smtClean="0"/>
          </a:p>
          <a:p>
            <a:pPr marL="0" indent="0">
              <a:lnSpc>
                <a:spcPct val="150000"/>
              </a:lnSpc>
              <a:buFont typeface="Wingdings" pitchFamily="2" charset="2"/>
              <a:buNone/>
            </a:pPr>
            <a:endParaRPr lang="en-US" dirty="0" smtClean="0"/>
          </a:p>
          <a:p>
            <a:pPr marL="0" indent="0">
              <a:lnSpc>
                <a:spcPct val="150000"/>
              </a:lnSpc>
              <a:buFont typeface="Wingdings" pitchFamily="2" charset="2"/>
              <a:buNone/>
            </a:pPr>
            <a:endParaRPr lang="en-US" dirty="0" smtClean="0"/>
          </a:p>
        </p:txBody>
      </p:sp>
      <p:grpSp>
        <p:nvGrpSpPr>
          <p:cNvPr id="8" name="Group 8"/>
          <p:cNvGrpSpPr>
            <a:grpSpLocks/>
          </p:cNvGrpSpPr>
          <p:nvPr/>
        </p:nvGrpSpPr>
        <p:grpSpPr bwMode="auto">
          <a:xfrm>
            <a:off x="1547664" y="2815753"/>
            <a:ext cx="5683250" cy="2557463"/>
            <a:chOff x="615" y="1676"/>
            <a:chExt cx="4493" cy="2160"/>
          </a:xfrm>
        </p:grpSpPr>
        <p:sp>
          <p:nvSpPr>
            <p:cNvPr id="9" name="Rectangle 6"/>
            <p:cNvSpPr>
              <a:spLocks noChangeArrowheads="1"/>
            </p:cNvSpPr>
            <p:nvPr/>
          </p:nvSpPr>
          <p:spPr bwMode="auto">
            <a:xfrm>
              <a:off x="624" y="1676"/>
              <a:ext cx="4484" cy="2160"/>
            </a:xfrm>
            <a:prstGeom prst="rect">
              <a:avLst/>
            </a:prstGeom>
            <a:solidFill>
              <a:srgbClr val="FFFFFF">
                <a:alpha val="50195"/>
              </a:srgbClr>
            </a:solidFill>
            <a:ln w="31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54000" rIns="54000" anchor="ctr"/>
            <a:lstStyle/>
            <a:p>
              <a:endParaRPr lang="he-IL"/>
            </a:p>
          </p:txBody>
        </p:sp>
        <p:pic>
          <p:nvPicPr>
            <p:cNvPr id="10" name="Picture 7" descr="Optical-fibre"/>
            <p:cNvPicPr>
              <a:picLocks noChangeAspect="1" noChangeArrowheads="1"/>
            </p:cNvPicPr>
            <p:nvPr/>
          </p:nvPicPr>
          <p:blipFill>
            <a:blip r:embed="rId3"/>
            <a:srcRect/>
            <a:stretch>
              <a:fillRect/>
            </a:stretch>
          </p:blipFill>
          <p:spPr bwMode="auto">
            <a:xfrm>
              <a:off x="615" y="1699"/>
              <a:ext cx="4484" cy="20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
        <p:nvSpPr>
          <p:cNvPr id="14" name="Rectangle 34"/>
          <p:cNvSpPr txBox="1">
            <a:spLocks noChangeArrowheads="1"/>
          </p:cNvSpPr>
          <p:nvPr/>
        </p:nvSpPr>
        <p:spPr bwMode="auto">
          <a:xfrm>
            <a:off x="1743075" y="85725"/>
            <a:ext cx="6324600" cy="457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Lucida Grande" pitchFamily="84" charset="0"/>
                <a:cs typeface="Lucida Grande" pitchFamily="84" charset="0"/>
              </a:defRPr>
            </a:lvl1pPr>
            <a:lvl2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2pPr>
            <a:lvl3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3pPr>
            <a:lvl4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4pPr>
            <a:lvl5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5pPr>
            <a:lvl6pPr marL="457200" algn="l" rtl="0" fontAlgn="base">
              <a:spcBef>
                <a:spcPct val="0"/>
              </a:spcBef>
              <a:spcAft>
                <a:spcPct val="0"/>
              </a:spcAft>
              <a:defRPr sz="2400" b="1">
                <a:solidFill>
                  <a:schemeClr val="bg1"/>
                </a:solidFill>
                <a:latin typeface="Calibri" pitchFamily="34" charset="0"/>
                <a:cs typeface="Arial" charset="0"/>
              </a:defRPr>
            </a:lvl6pPr>
            <a:lvl7pPr marL="914400" algn="l" rtl="0" fontAlgn="base">
              <a:spcBef>
                <a:spcPct val="0"/>
              </a:spcBef>
              <a:spcAft>
                <a:spcPct val="0"/>
              </a:spcAft>
              <a:defRPr sz="2400" b="1">
                <a:solidFill>
                  <a:schemeClr val="bg1"/>
                </a:solidFill>
                <a:latin typeface="Calibri" pitchFamily="34" charset="0"/>
                <a:cs typeface="Arial" charset="0"/>
              </a:defRPr>
            </a:lvl7pPr>
            <a:lvl8pPr marL="1371600" algn="l" rtl="0" fontAlgn="base">
              <a:spcBef>
                <a:spcPct val="0"/>
              </a:spcBef>
              <a:spcAft>
                <a:spcPct val="0"/>
              </a:spcAft>
              <a:defRPr sz="2400" b="1">
                <a:solidFill>
                  <a:schemeClr val="bg1"/>
                </a:solidFill>
                <a:latin typeface="Calibri" pitchFamily="34" charset="0"/>
                <a:cs typeface="Arial" charset="0"/>
              </a:defRPr>
            </a:lvl8pPr>
            <a:lvl9pPr marL="1828800" algn="l" rtl="0" fontAlgn="base">
              <a:spcBef>
                <a:spcPct val="0"/>
              </a:spcBef>
              <a:spcAft>
                <a:spcPct val="0"/>
              </a:spcAft>
              <a:defRPr sz="2400" b="1">
                <a:solidFill>
                  <a:schemeClr val="bg1"/>
                </a:solidFill>
                <a:latin typeface="Calibri" pitchFamily="34" charset="0"/>
                <a:cs typeface="Arial" charset="0"/>
              </a:defRPr>
            </a:lvl9pPr>
          </a:lstStyle>
          <a:p>
            <a:pPr marL="0" indent="0">
              <a:buFont typeface="Wingdings" pitchFamily="2" charset="2"/>
              <a:buNone/>
            </a:pPr>
            <a:r>
              <a:rPr lang="en-US" dirty="0" smtClean="0"/>
              <a:t>Uniform Dose Distribution</a:t>
            </a:r>
            <a:endParaRPr lang="en-US" dirty="0"/>
          </a:p>
        </p:txBody>
      </p:sp>
    </p:spTree>
    <p:extLst>
      <p:ext uri="{BB962C8B-B14F-4D97-AF65-F5344CB8AC3E}">
        <p14:creationId xmlns:p14="http://schemas.microsoft.com/office/powerpoint/2010/main" val="41653056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3"/>
          <p:cNvSpPr txBox="1">
            <a:spLocks noChangeArrowheads="1"/>
          </p:cNvSpPr>
          <p:nvPr/>
        </p:nvSpPr>
        <p:spPr>
          <a:xfrm>
            <a:off x="287016" y="1662586"/>
            <a:ext cx="8856984" cy="3854646"/>
          </a:xfrm>
          <a:prstGeom prst="rect">
            <a:avLst/>
          </a:prstGeom>
          <a:extLst>
            <a:ext uri="{91240B29-F687-4F45-9708-019B960494DF}">
              <a14:hiddenLine xmlns:a14="http://schemas.microsoft.com/office/drawing/2010/main" w="9525">
                <a:solidFill>
                  <a:srgbClr val="9933FF"/>
                </a:solidFill>
                <a:miter lim="800000"/>
                <a:headEnd/>
                <a:tailEnd/>
              </a14:hiddenLine>
            </a:ext>
          </a:extLst>
        </p:spPr>
        <p:txBody>
          <a:bodyPr/>
          <a:lstStyle>
            <a:lvl1pPr marL="342900" indent="-342900" algn="l" rtl="0" eaLnBrk="0" fontAlgn="base" hangingPunct="0">
              <a:lnSpc>
                <a:spcPct val="120000"/>
              </a:lnSpc>
              <a:spcBef>
                <a:spcPct val="20000"/>
              </a:spcBef>
              <a:spcAft>
                <a:spcPct val="0"/>
              </a:spcAft>
              <a:buClr>
                <a:srgbClr val="015699"/>
              </a:buClr>
              <a:buFont typeface="Wingdings" charset="2"/>
              <a:buChar char="§"/>
              <a:defRPr sz="2000">
                <a:solidFill>
                  <a:schemeClr val="tx1"/>
                </a:solidFill>
                <a:latin typeface="+mn-lt"/>
                <a:ea typeface="Lucida Grande" pitchFamily="84" charset="0"/>
                <a:cs typeface="Lucida Grande" pitchFamily="84" charset="0"/>
              </a:defRPr>
            </a:lvl1pPr>
            <a:lvl2pPr marL="742950" indent="-285750" algn="l" rtl="0" eaLnBrk="0" fontAlgn="base" hangingPunct="0">
              <a:lnSpc>
                <a:spcPct val="120000"/>
              </a:lnSpc>
              <a:spcBef>
                <a:spcPct val="20000"/>
              </a:spcBef>
              <a:spcAft>
                <a:spcPct val="0"/>
              </a:spcAft>
              <a:buClr>
                <a:srgbClr val="015699"/>
              </a:buClr>
              <a:buFont typeface="Wingdings" charset="2"/>
              <a:buChar char="§"/>
              <a:defRPr>
                <a:solidFill>
                  <a:schemeClr val="tx1"/>
                </a:solidFill>
                <a:latin typeface="+mn-lt"/>
                <a:ea typeface="Lucida Grande" pitchFamily="84" charset="0"/>
                <a:cs typeface="Lucida Grande" pitchFamily="84" charset="0"/>
              </a:defRPr>
            </a:lvl2pPr>
            <a:lvl3pPr marL="1143000" indent="-228600" algn="l" rtl="0" eaLnBrk="0" fontAlgn="base" hangingPunct="0">
              <a:lnSpc>
                <a:spcPct val="120000"/>
              </a:lnSpc>
              <a:spcBef>
                <a:spcPct val="20000"/>
              </a:spcBef>
              <a:spcAft>
                <a:spcPct val="0"/>
              </a:spcAft>
              <a:buClr>
                <a:srgbClr val="015699"/>
              </a:buClr>
              <a:buFont typeface="Wingdings" charset="2"/>
              <a:buChar char="§"/>
              <a:defRPr sz="1600">
                <a:solidFill>
                  <a:schemeClr val="tx1"/>
                </a:solidFill>
                <a:latin typeface="+mn-lt"/>
                <a:ea typeface="Lucida Grande" pitchFamily="84" charset="0"/>
                <a:cs typeface="Lucida Grande" pitchFamily="84" charset="0"/>
              </a:defRPr>
            </a:lvl3pPr>
            <a:lvl4pPr marL="16002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4pPr>
            <a:lvl5pPr marL="20574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5pPr>
            <a:lvl6pPr marL="25146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6pPr>
            <a:lvl7pPr marL="29718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7pPr>
            <a:lvl8pPr marL="34290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8pPr>
            <a:lvl9pPr marL="38862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9pPr>
          </a:lstStyle>
          <a:p>
            <a:pPr marL="0" indent="0">
              <a:buFont typeface="Wingdings" pitchFamily="2" charset="2"/>
              <a:buNone/>
            </a:pPr>
            <a:endParaRPr lang="en-US" dirty="0" smtClean="0"/>
          </a:p>
          <a:p>
            <a:pPr marL="0" indent="0">
              <a:lnSpc>
                <a:spcPct val="150000"/>
              </a:lnSpc>
              <a:buFont typeface="Wingdings" pitchFamily="2" charset="2"/>
              <a:buNone/>
            </a:pPr>
            <a:endParaRPr lang="en-US" dirty="0" smtClean="0"/>
          </a:p>
          <a:p>
            <a:pPr marL="0" indent="0">
              <a:lnSpc>
                <a:spcPct val="150000"/>
              </a:lnSpc>
              <a:buFont typeface="Wingdings" pitchFamily="2" charset="2"/>
              <a:buNone/>
            </a:pPr>
            <a:endParaRPr lang="en-US" dirty="0" smtClean="0"/>
          </a:p>
        </p:txBody>
      </p:sp>
      <p:sp>
        <p:nvSpPr>
          <p:cNvPr id="6" name="Content Placeholder 4"/>
          <p:cNvSpPr>
            <a:spLocks noGrp="1"/>
          </p:cNvSpPr>
          <p:nvPr>
            <p:ph idx="1"/>
          </p:nvPr>
        </p:nvSpPr>
        <p:spPr>
          <a:xfrm>
            <a:off x="158824" y="1565548"/>
            <a:ext cx="8229600" cy="2799556"/>
          </a:xfrm>
        </p:spPr>
        <p:txBody>
          <a:bodyPr/>
          <a:lstStyle/>
          <a:p>
            <a:pPr marL="57150" indent="0">
              <a:buNone/>
            </a:pPr>
            <a:r>
              <a:rPr lang="en-US" b="1" kern="1200" dirty="0">
                <a:solidFill>
                  <a:srgbClr val="000099"/>
                </a:solidFill>
              </a:rPr>
              <a:t>Fiber-Optic and Hydraulic principles applied to UV system design change the way that UV is delivered</a:t>
            </a:r>
          </a:p>
          <a:p>
            <a:pPr marL="400050"/>
            <a:r>
              <a:rPr lang="en-US" kern="1200" dirty="0"/>
              <a:t>Quartz disinfection chamber surrounded by an air block </a:t>
            </a:r>
          </a:p>
          <a:p>
            <a:pPr marL="400050"/>
            <a:r>
              <a:rPr lang="en-US" kern="1200" dirty="0"/>
              <a:t>Traps germicidal UV light rays and reflects them back into the water </a:t>
            </a:r>
          </a:p>
          <a:p>
            <a:pPr marL="400050"/>
            <a:r>
              <a:rPr lang="en-US" kern="1200" dirty="0"/>
              <a:t>Longer light paths (more inactivation opportunities per UV  photon)</a:t>
            </a:r>
          </a:p>
          <a:p>
            <a:pPr marL="400050"/>
            <a:r>
              <a:rPr lang="en-US" kern="1200" dirty="0"/>
              <a:t>Attacks microorganisms from all directions</a:t>
            </a:r>
          </a:p>
          <a:p>
            <a:pPr marL="400050"/>
            <a:r>
              <a:rPr lang="en-US" kern="1200" dirty="0"/>
              <a:t>Uniform dose</a:t>
            </a:r>
            <a:r>
              <a:rPr lang="en-US" dirty="0" smtClean="0"/>
              <a:t/>
            </a:r>
            <a:br>
              <a:rPr lang="en-US" dirty="0" smtClean="0"/>
            </a:br>
            <a:endParaRPr lang="en-US" dirty="0" smtClean="0"/>
          </a:p>
          <a:p>
            <a:endParaRPr lang="en-US" dirty="0" smtClean="0"/>
          </a:p>
        </p:txBody>
      </p:sp>
      <p:pic>
        <p:nvPicPr>
          <p:cNvPr id="8" name="Picture 3"/>
          <p:cNvPicPr>
            <a:picLocks noChangeAspect="1"/>
          </p:cNvPicPr>
          <p:nvPr/>
        </p:nvPicPr>
        <p:blipFill>
          <a:blip r:embed="rId3" cstate="email"/>
          <a:srcRect/>
          <a:stretch>
            <a:fillRect/>
          </a:stretch>
        </p:blipFill>
        <p:spPr bwMode="auto">
          <a:xfrm>
            <a:off x="1979712" y="4310211"/>
            <a:ext cx="5181600" cy="2143125"/>
          </a:xfrm>
          <a:prstGeom prst="rect">
            <a:avLst/>
          </a:prstGeom>
          <a:noFill/>
          <a:ln w="9525">
            <a:noFill/>
            <a:miter lim="800000"/>
            <a:headEnd/>
            <a:tailEnd/>
          </a:ln>
        </p:spPr>
      </p:pic>
      <p:sp>
        <p:nvSpPr>
          <p:cNvPr id="10" name="Rectangle 34"/>
          <p:cNvSpPr txBox="1">
            <a:spLocks noChangeArrowheads="1"/>
          </p:cNvSpPr>
          <p:nvPr/>
        </p:nvSpPr>
        <p:spPr bwMode="auto">
          <a:xfrm>
            <a:off x="1743075" y="85725"/>
            <a:ext cx="6324600" cy="457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Lucida Grande" pitchFamily="84" charset="0"/>
                <a:cs typeface="Lucida Grande" pitchFamily="84" charset="0"/>
              </a:defRPr>
            </a:lvl1pPr>
            <a:lvl2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2pPr>
            <a:lvl3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3pPr>
            <a:lvl4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4pPr>
            <a:lvl5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5pPr>
            <a:lvl6pPr marL="457200" algn="l" rtl="0" fontAlgn="base">
              <a:spcBef>
                <a:spcPct val="0"/>
              </a:spcBef>
              <a:spcAft>
                <a:spcPct val="0"/>
              </a:spcAft>
              <a:defRPr sz="2400" b="1">
                <a:solidFill>
                  <a:schemeClr val="bg1"/>
                </a:solidFill>
                <a:latin typeface="Calibri" pitchFamily="34" charset="0"/>
                <a:cs typeface="Arial" charset="0"/>
              </a:defRPr>
            </a:lvl6pPr>
            <a:lvl7pPr marL="914400" algn="l" rtl="0" fontAlgn="base">
              <a:spcBef>
                <a:spcPct val="0"/>
              </a:spcBef>
              <a:spcAft>
                <a:spcPct val="0"/>
              </a:spcAft>
              <a:defRPr sz="2400" b="1">
                <a:solidFill>
                  <a:schemeClr val="bg1"/>
                </a:solidFill>
                <a:latin typeface="Calibri" pitchFamily="34" charset="0"/>
                <a:cs typeface="Arial" charset="0"/>
              </a:defRPr>
            </a:lvl7pPr>
            <a:lvl8pPr marL="1371600" algn="l" rtl="0" fontAlgn="base">
              <a:spcBef>
                <a:spcPct val="0"/>
              </a:spcBef>
              <a:spcAft>
                <a:spcPct val="0"/>
              </a:spcAft>
              <a:defRPr sz="2400" b="1">
                <a:solidFill>
                  <a:schemeClr val="bg1"/>
                </a:solidFill>
                <a:latin typeface="Calibri" pitchFamily="34" charset="0"/>
                <a:cs typeface="Arial" charset="0"/>
              </a:defRPr>
            </a:lvl8pPr>
            <a:lvl9pPr marL="1828800" algn="l" rtl="0" fontAlgn="base">
              <a:spcBef>
                <a:spcPct val="0"/>
              </a:spcBef>
              <a:spcAft>
                <a:spcPct val="0"/>
              </a:spcAft>
              <a:defRPr sz="2400" b="1">
                <a:solidFill>
                  <a:schemeClr val="bg1"/>
                </a:solidFill>
                <a:latin typeface="Calibri" pitchFamily="34" charset="0"/>
                <a:cs typeface="Arial" charset="0"/>
              </a:defRPr>
            </a:lvl9pPr>
          </a:lstStyle>
          <a:p>
            <a:pPr marL="0" indent="0">
              <a:buFont typeface="Wingdings" pitchFamily="2" charset="2"/>
              <a:buNone/>
            </a:pPr>
            <a:r>
              <a:rPr lang="en-US" dirty="0" smtClean="0"/>
              <a:t>Uniform Dose Distribution</a:t>
            </a:r>
            <a:endParaRPr lang="en-US" dirty="0"/>
          </a:p>
        </p:txBody>
      </p:sp>
      <p:sp>
        <p:nvSpPr>
          <p:cNvPr id="7" name="Text Placeholder 1"/>
          <p:cNvSpPr txBox="1">
            <a:spLocks/>
          </p:cNvSpPr>
          <p:nvPr/>
        </p:nvSpPr>
        <p:spPr bwMode="auto">
          <a:xfrm>
            <a:off x="179512" y="1052736"/>
            <a:ext cx="8229600" cy="609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20000"/>
              </a:lnSpc>
              <a:spcBef>
                <a:spcPct val="20000"/>
              </a:spcBef>
              <a:spcAft>
                <a:spcPct val="0"/>
              </a:spcAft>
              <a:buClr>
                <a:srgbClr val="015699"/>
              </a:buClr>
              <a:buFont typeface="Wingdings" charset="2"/>
              <a:buChar char="§"/>
              <a:defRPr sz="2000">
                <a:solidFill>
                  <a:schemeClr val="tx1"/>
                </a:solidFill>
                <a:latin typeface="+mn-lt"/>
                <a:ea typeface="Lucida Grande" pitchFamily="84" charset="0"/>
                <a:cs typeface="Lucida Grande" pitchFamily="84" charset="0"/>
              </a:defRPr>
            </a:lvl1pPr>
            <a:lvl2pPr marL="742950" indent="-285750" algn="l" rtl="0" eaLnBrk="0" fontAlgn="base" hangingPunct="0">
              <a:lnSpc>
                <a:spcPct val="120000"/>
              </a:lnSpc>
              <a:spcBef>
                <a:spcPct val="20000"/>
              </a:spcBef>
              <a:spcAft>
                <a:spcPct val="0"/>
              </a:spcAft>
              <a:buClr>
                <a:srgbClr val="015699"/>
              </a:buClr>
              <a:buFont typeface="Wingdings" charset="2"/>
              <a:buChar char="§"/>
              <a:defRPr>
                <a:solidFill>
                  <a:schemeClr val="tx1"/>
                </a:solidFill>
                <a:latin typeface="+mn-lt"/>
                <a:ea typeface="Lucida Grande" pitchFamily="84" charset="0"/>
                <a:cs typeface="Lucida Grande" pitchFamily="84" charset="0"/>
              </a:defRPr>
            </a:lvl2pPr>
            <a:lvl3pPr marL="1143000" indent="-228600" algn="l" rtl="0" eaLnBrk="0" fontAlgn="base" hangingPunct="0">
              <a:lnSpc>
                <a:spcPct val="120000"/>
              </a:lnSpc>
              <a:spcBef>
                <a:spcPct val="20000"/>
              </a:spcBef>
              <a:spcAft>
                <a:spcPct val="0"/>
              </a:spcAft>
              <a:buClr>
                <a:srgbClr val="015699"/>
              </a:buClr>
              <a:buFont typeface="Wingdings" charset="2"/>
              <a:buChar char="§"/>
              <a:defRPr sz="1600">
                <a:solidFill>
                  <a:schemeClr val="tx1"/>
                </a:solidFill>
                <a:latin typeface="+mn-lt"/>
                <a:ea typeface="Lucida Grande" pitchFamily="84" charset="0"/>
                <a:cs typeface="Lucida Grande" pitchFamily="84" charset="0"/>
              </a:defRPr>
            </a:lvl3pPr>
            <a:lvl4pPr marL="16002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4pPr>
            <a:lvl5pPr marL="20574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5pPr>
            <a:lvl6pPr marL="25146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6pPr>
            <a:lvl7pPr marL="29718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7pPr>
            <a:lvl8pPr marL="34290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8pPr>
            <a:lvl9pPr marL="38862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9pPr>
          </a:lstStyle>
          <a:p>
            <a:pPr marL="0" indent="0">
              <a:buFont typeface="Wingdings" pitchFamily="2" charset="2"/>
              <a:buNone/>
            </a:pPr>
            <a:r>
              <a:rPr lang="en-US" sz="2400" b="1" u="sng" dirty="0" smtClean="0">
                <a:solidFill>
                  <a:schemeClr val="hlink"/>
                </a:solidFill>
              </a:rPr>
              <a:t>Total Internal Reflection </a:t>
            </a:r>
            <a:endParaRPr lang="en-US" sz="2400" b="1" u="sng" dirty="0">
              <a:solidFill>
                <a:schemeClr val="hlink"/>
              </a:solidFill>
            </a:endParaRPr>
          </a:p>
        </p:txBody>
      </p:sp>
    </p:spTree>
    <p:extLst>
      <p:ext uri="{BB962C8B-B14F-4D97-AF65-F5344CB8AC3E}">
        <p14:creationId xmlns:p14="http://schemas.microsoft.com/office/powerpoint/2010/main" val="3289517039"/>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3"/>
          <p:cNvSpPr txBox="1">
            <a:spLocks noChangeArrowheads="1"/>
          </p:cNvSpPr>
          <p:nvPr/>
        </p:nvSpPr>
        <p:spPr>
          <a:xfrm>
            <a:off x="287016" y="1662586"/>
            <a:ext cx="8856984" cy="3854646"/>
          </a:xfrm>
          <a:prstGeom prst="rect">
            <a:avLst/>
          </a:prstGeom>
          <a:extLst>
            <a:ext uri="{91240B29-F687-4F45-9708-019B960494DF}">
              <a14:hiddenLine xmlns:a14="http://schemas.microsoft.com/office/drawing/2010/main" w="9525">
                <a:solidFill>
                  <a:srgbClr val="9933FF"/>
                </a:solidFill>
                <a:miter lim="800000"/>
                <a:headEnd/>
                <a:tailEnd/>
              </a14:hiddenLine>
            </a:ext>
          </a:extLst>
        </p:spPr>
        <p:txBody>
          <a:bodyPr/>
          <a:lstStyle>
            <a:lvl1pPr marL="342900" indent="-342900" algn="l" rtl="0" eaLnBrk="0" fontAlgn="base" hangingPunct="0">
              <a:lnSpc>
                <a:spcPct val="120000"/>
              </a:lnSpc>
              <a:spcBef>
                <a:spcPct val="20000"/>
              </a:spcBef>
              <a:spcAft>
                <a:spcPct val="0"/>
              </a:spcAft>
              <a:buClr>
                <a:srgbClr val="015699"/>
              </a:buClr>
              <a:buFont typeface="Wingdings" charset="2"/>
              <a:buChar char="§"/>
              <a:defRPr sz="2000">
                <a:solidFill>
                  <a:schemeClr val="tx1"/>
                </a:solidFill>
                <a:latin typeface="+mn-lt"/>
                <a:ea typeface="Lucida Grande" pitchFamily="84" charset="0"/>
                <a:cs typeface="Lucida Grande" pitchFamily="84" charset="0"/>
              </a:defRPr>
            </a:lvl1pPr>
            <a:lvl2pPr marL="742950" indent="-285750" algn="l" rtl="0" eaLnBrk="0" fontAlgn="base" hangingPunct="0">
              <a:lnSpc>
                <a:spcPct val="120000"/>
              </a:lnSpc>
              <a:spcBef>
                <a:spcPct val="20000"/>
              </a:spcBef>
              <a:spcAft>
                <a:spcPct val="0"/>
              </a:spcAft>
              <a:buClr>
                <a:srgbClr val="015699"/>
              </a:buClr>
              <a:buFont typeface="Wingdings" charset="2"/>
              <a:buChar char="§"/>
              <a:defRPr>
                <a:solidFill>
                  <a:schemeClr val="tx1"/>
                </a:solidFill>
                <a:latin typeface="+mn-lt"/>
                <a:ea typeface="Lucida Grande" pitchFamily="84" charset="0"/>
                <a:cs typeface="Lucida Grande" pitchFamily="84" charset="0"/>
              </a:defRPr>
            </a:lvl2pPr>
            <a:lvl3pPr marL="1143000" indent="-228600" algn="l" rtl="0" eaLnBrk="0" fontAlgn="base" hangingPunct="0">
              <a:lnSpc>
                <a:spcPct val="120000"/>
              </a:lnSpc>
              <a:spcBef>
                <a:spcPct val="20000"/>
              </a:spcBef>
              <a:spcAft>
                <a:spcPct val="0"/>
              </a:spcAft>
              <a:buClr>
                <a:srgbClr val="015699"/>
              </a:buClr>
              <a:buFont typeface="Wingdings" charset="2"/>
              <a:buChar char="§"/>
              <a:defRPr sz="1600">
                <a:solidFill>
                  <a:schemeClr val="tx1"/>
                </a:solidFill>
                <a:latin typeface="+mn-lt"/>
                <a:ea typeface="Lucida Grande" pitchFamily="84" charset="0"/>
                <a:cs typeface="Lucida Grande" pitchFamily="84" charset="0"/>
              </a:defRPr>
            </a:lvl3pPr>
            <a:lvl4pPr marL="16002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4pPr>
            <a:lvl5pPr marL="20574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5pPr>
            <a:lvl6pPr marL="25146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6pPr>
            <a:lvl7pPr marL="29718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7pPr>
            <a:lvl8pPr marL="34290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8pPr>
            <a:lvl9pPr marL="38862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9pPr>
          </a:lstStyle>
          <a:p>
            <a:pPr marL="0" indent="0">
              <a:buFont typeface="Wingdings" pitchFamily="2" charset="2"/>
              <a:buNone/>
            </a:pPr>
            <a:endParaRPr lang="en-US" dirty="0" smtClean="0"/>
          </a:p>
          <a:p>
            <a:pPr marL="0" indent="0">
              <a:lnSpc>
                <a:spcPct val="150000"/>
              </a:lnSpc>
              <a:buFont typeface="Wingdings" pitchFamily="2" charset="2"/>
              <a:buNone/>
            </a:pPr>
            <a:endParaRPr lang="en-US" dirty="0" smtClean="0"/>
          </a:p>
          <a:p>
            <a:pPr marL="0" indent="0">
              <a:lnSpc>
                <a:spcPct val="150000"/>
              </a:lnSpc>
              <a:buFont typeface="Wingdings" pitchFamily="2" charset="2"/>
              <a:buNone/>
            </a:pPr>
            <a:endParaRPr lang="en-US" dirty="0" smtClean="0"/>
          </a:p>
        </p:txBody>
      </p:sp>
      <p:sp>
        <p:nvSpPr>
          <p:cNvPr id="10" name="Rectangle 34"/>
          <p:cNvSpPr txBox="1">
            <a:spLocks noChangeArrowheads="1"/>
          </p:cNvSpPr>
          <p:nvPr/>
        </p:nvSpPr>
        <p:spPr bwMode="auto">
          <a:xfrm>
            <a:off x="1743075" y="85725"/>
            <a:ext cx="6324600" cy="457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Lucida Grande" pitchFamily="84" charset="0"/>
                <a:cs typeface="Lucida Grande" pitchFamily="84" charset="0"/>
              </a:defRPr>
            </a:lvl1pPr>
            <a:lvl2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2pPr>
            <a:lvl3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3pPr>
            <a:lvl4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4pPr>
            <a:lvl5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5pPr>
            <a:lvl6pPr marL="457200" algn="l" rtl="0" fontAlgn="base">
              <a:spcBef>
                <a:spcPct val="0"/>
              </a:spcBef>
              <a:spcAft>
                <a:spcPct val="0"/>
              </a:spcAft>
              <a:defRPr sz="2400" b="1">
                <a:solidFill>
                  <a:schemeClr val="bg1"/>
                </a:solidFill>
                <a:latin typeface="Calibri" pitchFamily="34" charset="0"/>
                <a:cs typeface="Arial" charset="0"/>
              </a:defRPr>
            </a:lvl6pPr>
            <a:lvl7pPr marL="914400" algn="l" rtl="0" fontAlgn="base">
              <a:spcBef>
                <a:spcPct val="0"/>
              </a:spcBef>
              <a:spcAft>
                <a:spcPct val="0"/>
              </a:spcAft>
              <a:defRPr sz="2400" b="1">
                <a:solidFill>
                  <a:schemeClr val="bg1"/>
                </a:solidFill>
                <a:latin typeface="Calibri" pitchFamily="34" charset="0"/>
                <a:cs typeface="Arial" charset="0"/>
              </a:defRPr>
            </a:lvl7pPr>
            <a:lvl8pPr marL="1371600" algn="l" rtl="0" fontAlgn="base">
              <a:spcBef>
                <a:spcPct val="0"/>
              </a:spcBef>
              <a:spcAft>
                <a:spcPct val="0"/>
              </a:spcAft>
              <a:defRPr sz="2400" b="1">
                <a:solidFill>
                  <a:schemeClr val="bg1"/>
                </a:solidFill>
                <a:latin typeface="Calibri" pitchFamily="34" charset="0"/>
                <a:cs typeface="Arial" charset="0"/>
              </a:defRPr>
            </a:lvl8pPr>
            <a:lvl9pPr marL="1828800" algn="l" rtl="0" fontAlgn="base">
              <a:spcBef>
                <a:spcPct val="0"/>
              </a:spcBef>
              <a:spcAft>
                <a:spcPct val="0"/>
              </a:spcAft>
              <a:defRPr sz="2400" b="1">
                <a:solidFill>
                  <a:schemeClr val="bg1"/>
                </a:solidFill>
                <a:latin typeface="Calibri" pitchFamily="34" charset="0"/>
                <a:cs typeface="Arial" charset="0"/>
              </a:defRPr>
            </a:lvl9pPr>
          </a:lstStyle>
          <a:p>
            <a:pPr marL="0" indent="0">
              <a:buFont typeface="Wingdings" pitchFamily="2" charset="2"/>
              <a:buNone/>
            </a:pPr>
            <a:r>
              <a:rPr lang="en-US" dirty="0" smtClean="0"/>
              <a:t>Uniform Dose Distribution</a:t>
            </a:r>
            <a:endParaRPr lang="en-US" dirty="0"/>
          </a:p>
        </p:txBody>
      </p:sp>
      <p:sp>
        <p:nvSpPr>
          <p:cNvPr id="2" name="Text Placeholder 1"/>
          <p:cNvSpPr>
            <a:spLocks noGrp="1"/>
          </p:cNvSpPr>
          <p:nvPr>
            <p:ph type="body" sz="half" idx="1"/>
          </p:nvPr>
        </p:nvSpPr>
        <p:spPr>
          <a:xfrm>
            <a:off x="179512" y="1052736"/>
            <a:ext cx="8229600" cy="609850"/>
          </a:xfrm>
        </p:spPr>
        <p:txBody>
          <a:bodyPr/>
          <a:lstStyle/>
          <a:p>
            <a:pPr marL="0" indent="0">
              <a:buFont typeface="Wingdings" pitchFamily="2" charset="2"/>
              <a:buNone/>
            </a:pPr>
            <a:r>
              <a:rPr lang="en-US" sz="2400" b="1" u="sng" dirty="0">
                <a:solidFill>
                  <a:schemeClr val="hlink"/>
                </a:solidFill>
              </a:rPr>
              <a:t>Total Internal Reflection </a:t>
            </a:r>
          </a:p>
        </p:txBody>
      </p:sp>
      <p:sp>
        <p:nvSpPr>
          <p:cNvPr id="7" name="Text Placeholder 1"/>
          <p:cNvSpPr txBox="1">
            <a:spLocks/>
          </p:cNvSpPr>
          <p:nvPr/>
        </p:nvSpPr>
        <p:spPr bwMode="auto">
          <a:xfrm>
            <a:off x="302840" y="1556792"/>
            <a:ext cx="8229600" cy="792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20000"/>
              </a:lnSpc>
              <a:spcBef>
                <a:spcPct val="20000"/>
              </a:spcBef>
              <a:spcAft>
                <a:spcPct val="0"/>
              </a:spcAft>
              <a:buClr>
                <a:srgbClr val="015699"/>
              </a:buClr>
              <a:buFont typeface="Wingdings" charset="2"/>
              <a:buChar char="§"/>
              <a:defRPr sz="2000">
                <a:solidFill>
                  <a:schemeClr val="tx1"/>
                </a:solidFill>
                <a:latin typeface="+mn-lt"/>
                <a:ea typeface="Lucida Grande" pitchFamily="84" charset="0"/>
                <a:cs typeface="Lucida Grande" pitchFamily="84" charset="0"/>
              </a:defRPr>
            </a:lvl1pPr>
            <a:lvl2pPr marL="742950" indent="-285750" algn="l" rtl="0" eaLnBrk="0" fontAlgn="base" hangingPunct="0">
              <a:lnSpc>
                <a:spcPct val="120000"/>
              </a:lnSpc>
              <a:spcBef>
                <a:spcPct val="20000"/>
              </a:spcBef>
              <a:spcAft>
                <a:spcPct val="0"/>
              </a:spcAft>
              <a:buClr>
                <a:srgbClr val="015699"/>
              </a:buClr>
              <a:buFont typeface="Wingdings" charset="2"/>
              <a:buChar char="§"/>
              <a:defRPr>
                <a:solidFill>
                  <a:schemeClr val="tx1"/>
                </a:solidFill>
                <a:latin typeface="+mn-lt"/>
                <a:ea typeface="Lucida Grande" pitchFamily="84" charset="0"/>
                <a:cs typeface="Lucida Grande" pitchFamily="84" charset="0"/>
              </a:defRPr>
            </a:lvl2pPr>
            <a:lvl3pPr marL="1143000" indent="-228600" algn="l" rtl="0" eaLnBrk="0" fontAlgn="base" hangingPunct="0">
              <a:lnSpc>
                <a:spcPct val="120000"/>
              </a:lnSpc>
              <a:spcBef>
                <a:spcPct val="20000"/>
              </a:spcBef>
              <a:spcAft>
                <a:spcPct val="0"/>
              </a:spcAft>
              <a:buClr>
                <a:srgbClr val="015699"/>
              </a:buClr>
              <a:buFont typeface="Wingdings" charset="2"/>
              <a:buChar char="§"/>
              <a:defRPr sz="1600">
                <a:solidFill>
                  <a:schemeClr val="tx1"/>
                </a:solidFill>
                <a:latin typeface="+mn-lt"/>
                <a:ea typeface="Lucida Grande" pitchFamily="84" charset="0"/>
                <a:cs typeface="Lucida Grande" pitchFamily="84" charset="0"/>
              </a:defRPr>
            </a:lvl3pPr>
            <a:lvl4pPr marL="16002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4pPr>
            <a:lvl5pPr marL="20574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5pPr>
            <a:lvl6pPr marL="25146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6pPr>
            <a:lvl7pPr marL="29718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7pPr>
            <a:lvl8pPr marL="34290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8pPr>
            <a:lvl9pPr marL="38862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9pPr>
          </a:lstStyle>
          <a:p>
            <a:pPr marL="0" indent="0">
              <a:buFont typeface="Wingdings" charset="2"/>
              <a:buNone/>
            </a:pPr>
            <a:r>
              <a:rPr lang="en-US" dirty="0" smtClean="0"/>
              <a:t>Simulation of the </a:t>
            </a:r>
            <a:r>
              <a:rPr lang="en-US" b="1" i="1" dirty="0" smtClean="0"/>
              <a:t>Total Internal Refection (TIR) phenomenon</a:t>
            </a:r>
            <a:r>
              <a:rPr lang="en-US" dirty="0" smtClean="0"/>
              <a:t>, as real light reflect inside Atlantium’s RZ104 model quartz tube</a:t>
            </a:r>
            <a:endParaRPr lang="he-IL"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253" t="26027" r="12218" b="30873"/>
          <a:stretch/>
        </p:blipFill>
        <p:spPr bwMode="auto">
          <a:xfrm>
            <a:off x="395535" y="2636911"/>
            <a:ext cx="7672139" cy="2736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9308593"/>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3"/>
          <p:cNvSpPr txBox="1">
            <a:spLocks noChangeArrowheads="1"/>
          </p:cNvSpPr>
          <p:nvPr/>
        </p:nvSpPr>
        <p:spPr>
          <a:xfrm>
            <a:off x="287016" y="1662586"/>
            <a:ext cx="8856984" cy="3854646"/>
          </a:xfrm>
          <a:prstGeom prst="rect">
            <a:avLst/>
          </a:prstGeom>
          <a:extLst>
            <a:ext uri="{91240B29-F687-4F45-9708-019B960494DF}">
              <a14:hiddenLine xmlns:a14="http://schemas.microsoft.com/office/drawing/2010/main" w="9525">
                <a:solidFill>
                  <a:srgbClr val="9933FF"/>
                </a:solidFill>
                <a:miter lim="800000"/>
                <a:headEnd/>
                <a:tailEnd/>
              </a14:hiddenLine>
            </a:ext>
          </a:extLst>
        </p:spPr>
        <p:txBody>
          <a:bodyPr/>
          <a:lstStyle>
            <a:lvl1pPr marL="342900" indent="-342900" algn="l" rtl="0" eaLnBrk="0" fontAlgn="base" hangingPunct="0">
              <a:lnSpc>
                <a:spcPct val="120000"/>
              </a:lnSpc>
              <a:spcBef>
                <a:spcPct val="20000"/>
              </a:spcBef>
              <a:spcAft>
                <a:spcPct val="0"/>
              </a:spcAft>
              <a:buClr>
                <a:srgbClr val="015699"/>
              </a:buClr>
              <a:buFont typeface="Wingdings" charset="2"/>
              <a:buChar char="§"/>
              <a:defRPr sz="2000">
                <a:solidFill>
                  <a:schemeClr val="tx1"/>
                </a:solidFill>
                <a:latin typeface="+mn-lt"/>
                <a:ea typeface="Lucida Grande" pitchFamily="84" charset="0"/>
                <a:cs typeface="Lucida Grande" pitchFamily="84" charset="0"/>
              </a:defRPr>
            </a:lvl1pPr>
            <a:lvl2pPr marL="742950" indent="-285750" algn="l" rtl="0" eaLnBrk="0" fontAlgn="base" hangingPunct="0">
              <a:lnSpc>
                <a:spcPct val="120000"/>
              </a:lnSpc>
              <a:spcBef>
                <a:spcPct val="20000"/>
              </a:spcBef>
              <a:spcAft>
                <a:spcPct val="0"/>
              </a:spcAft>
              <a:buClr>
                <a:srgbClr val="015699"/>
              </a:buClr>
              <a:buFont typeface="Wingdings" charset="2"/>
              <a:buChar char="§"/>
              <a:defRPr>
                <a:solidFill>
                  <a:schemeClr val="tx1"/>
                </a:solidFill>
                <a:latin typeface="+mn-lt"/>
                <a:ea typeface="Lucida Grande" pitchFamily="84" charset="0"/>
                <a:cs typeface="Lucida Grande" pitchFamily="84" charset="0"/>
              </a:defRPr>
            </a:lvl2pPr>
            <a:lvl3pPr marL="1143000" indent="-228600" algn="l" rtl="0" eaLnBrk="0" fontAlgn="base" hangingPunct="0">
              <a:lnSpc>
                <a:spcPct val="120000"/>
              </a:lnSpc>
              <a:spcBef>
                <a:spcPct val="20000"/>
              </a:spcBef>
              <a:spcAft>
                <a:spcPct val="0"/>
              </a:spcAft>
              <a:buClr>
                <a:srgbClr val="015699"/>
              </a:buClr>
              <a:buFont typeface="Wingdings" charset="2"/>
              <a:buChar char="§"/>
              <a:defRPr sz="1600">
                <a:solidFill>
                  <a:schemeClr val="tx1"/>
                </a:solidFill>
                <a:latin typeface="+mn-lt"/>
                <a:ea typeface="Lucida Grande" pitchFamily="84" charset="0"/>
                <a:cs typeface="Lucida Grande" pitchFamily="84" charset="0"/>
              </a:defRPr>
            </a:lvl3pPr>
            <a:lvl4pPr marL="16002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4pPr>
            <a:lvl5pPr marL="20574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5pPr>
            <a:lvl6pPr marL="25146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6pPr>
            <a:lvl7pPr marL="29718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7pPr>
            <a:lvl8pPr marL="34290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8pPr>
            <a:lvl9pPr marL="38862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9pPr>
          </a:lstStyle>
          <a:p>
            <a:pPr marL="0" indent="0">
              <a:buFont typeface="Wingdings" pitchFamily="2" charset="2"/>
              <a:buNone/>
            </a:pPr>
            <a:endParaRPr lang="en-US" dirty="0" smtClean="0"/>
          </a:p>
          <a:p>
            <a:pPr marL="0" indent="0">
              <a:lnSpc>
                <a:spcPct val="150000"/>
              </a:lnSpc>
              <a:buFont typeface="Wingdings" pitchFamily="2" charset="2"/>
              <a:buNone/>
            </a:pPr>
            <a:endParaRPr lang="en-US" dirty="0" smtClean="0"/>
          </a:p>
          <a:p>
            <a:pPr marL="0" indent="0">
              <a:lnSpc>
                <a:spcPct val="150000"/>
              </a:lnSpc>
              <a:buFont typeface="Wingdings" pitchFamily="2" charset="2"/>
              <a:buNone/>
            </a:pPr>
            <a:endParaRPr lang="en-US" dirty="0" smtClean="0"/>
          </a:p>
        </p:txBody>
      </p:sp>
      <p:sp>
        <p:nvSpPr>
          <p:cNvPr id="10" name="Rectangle 34"/>
          <p:cNvSpPr txBox="1">
            <a:spLocks noChangeArrowheads="1"/>
          </p:cNvSpPr>
          <p:nvPr/>
        </p:nvSpPr>
        <p:spPr bwMode="auto">
          <a:xfrm>
            <a:off x="1743075" y="85725"/>
            <a:ext cx="6324600" cy="457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Lucida Grande" pitchFamily="84" charset="0"/>
                <a:cs typeface="Lucida Grande" pitchFamily="84" charset="0"/>
              </a:defRPr>
            </a:lvl1pPr>
            <a:lvl2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2pPr>
            <a:lvl3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3pPr>
            <a:lvl4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4pPr>
            <a:lvl5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5pPr>
            <a:lvl6pPr marL="457200" algn="l" rtl="0" fontAlgn="base">
              <a:spcBef>
                <a:spcPct val="0"/>
              </a:spcBef>
              <a:spcAft>
                <a:spcPct val="0"/>
              </a:spcAft>
              <a:defRPr sz="2400" b="1">
                <a:solidFill>
                  <a:schemeClr val="bg1"/>
                </a:solidFill>
                <a:latin typeface="Calibri" pitchFamily="34" charset="0"/>
                <a:cs typeface="Arial" charset="0"/>
              </a:defRPr>
            </a:lvl6pPr>
            <a:lvl7pPr marL="914400" algn="l" rtl="0" fontAlgn="base">
              <a:spcBef>
                <a:spcPct val="0"/>
              </a:spcBef>
              <a:spcAft>
                <a:spcPct val="0"/>
              </a:spcAft>
              <a:defRPr sz="2400" b="1">
                <a:solidFill>
                  <a:schemeClr val="bg1"/>
                </a:solidFill>
                <a:latin typeface="Calibri" pitchFamily="34" charset="0"/>
                <a:cs typeface="Arial" charset="0"/>
              </a:defRPr>
            </a:lvl7pPr>
            <a:lvl8pPr marL="1371600" algn="l" rtl="0" fontAlgn="base">
              <a:spcBef>
                <a:spcPct val="0"/>
              </a:spcBef>
              <a:spcAft>
                <a:spcPct val="0"/>
              </a:spcAft>
              <a:defRPr sz="2400" b="1">
                <a:solidFill>
                  <a:schemeClr val="bg1"/>
                </a:solidFill>
                <a:latin typeface="Calibri" pitchFamily="34" charset="0"/>
                <a:cs typeface="Arial" charset="0"/>
              </a:defRPr>
            </a:lvl8pPr>
            <a:lvl9pPr marL="1828800" algn="l" rtl="0" fontAlgn="base">
              <a:spcBef>
                <a:spcPct val="0"/>
              </a:spcBef>
              <a:spcAft>
                <a:spcPct val="0"/>
              </a:spcAft>
              <a:defRPr sz="2400" b="1">
                <a:solidFill>
                  <a:schemeClr val="bg1"/>
                </a:solidFill>
                <a:latin typeface="Calibri" pitchFamily="34" charset="0"/>
                <a:cs typeface="Arial" charset="0"/>
              </a:defRPr>
            </a:lvl9pPr>
          </a:lstStyle>
          <a:p>
            <a:pPr marL="0" indent="0">
              <a:buFont typeface="Wingdings" pitchFamily="2" charset="2"/>
              <a:buNone/>
            </a:pPr>
            <a:r>
              <a:rPr lang="en-US" dirty="0" smtClean="0"/>
              <a:t>Uniform Dose Distribution</a:t>
            </a:r>
            <a:endParaRPr lang="en-US" dirty="0"/>
          </a:p>
        </p:txBody>
      </p:sp>
      <p:sp>
        <p:nvSpPr>
          <p:cNvPr id="2" name="Text Placeholder 1"/>
          <p:cNvSpPr>
            <a:spLocks noGrp="1"/>
          </p:cNvSpPr>
          <p:nvPr>
            <p:ph type="body" sz="half" idx="1"/>
          </p:nvPr>
        </p:nvSpPr>
        <p:spPr>
          <a:xfrm>
            <a:off x="475843" y="1052736"/>
            <a:ext cx="8229600" cy="609850"/>
          </a:xfrm>
        </p:spPr>
        <p:txBody>
          <a:bodyPr/>
          <a:lstStyle/>
          <a:p>
            <a:pPr marL="0" indent="0">
              <a:buNone/>
            </a:pPr>
            <a:r>
              <a:rPr lang="en-US" sz="2400" b="1" u="sng" kern="1200" dirty="0">
                <a:solidFill>
                  <a:schemeClr val="hlink"/>
                </a:solidFill>
              </a:rPr>
              <a:t>Sleeve’s structure</a:t>
            </a:r>
            <a:endParaRPr lang="he-IL" sz="2400" b="1" u="sng" kern="1200" dirty="0">
              <a:solidFill>
                <a:schemeClr val="hlink"/>
              </a:solidFill>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814" t="43600" r="49573" b="27824"/>
          <a:stretch/>
        </p:blipFill>
        <p:spPr bwMode="auto">
          <a:xfrm>
            <a:off x="540060" y="3602618"/>
            <a:ext cx="4247964" cy="28507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1"/>
          <p:cNvSpPr txBox="1">
            <a:spLocks/>
          </p:cNvSpPr>
          <p:nvPr/>
        </p:nvSpPr>
        <p:spPr bwMode="auto">
          <a:xfrm>
            <a:off x="467544" y="1556792"/>
            <a:ext cx="8229600" cy="19442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20000"/>
              </a:lnSpc>
              <a:spcBef>
                <a:spcPct val="20000"/>
              </a:spcBef>
              <a:spcAft>
                <a:spcPct val="0"/>
              </a:spcAft>
              <a:buClr>
                <a:srgbClr val="015699"/>
              </a:buClr>
              <a:buFont typeface="Wingdings" charset="2"/>
              <a:buChar char="§"/>
              <a:defRPr sz="2000">
                <a:solidFill>
                  <a:schemeClr val="tx1"/>
                </a:solidFill>
                <a:latin typeface="+mn-lt"/>
                <a:ea typeface="Lucida Grande" pitchFamily="84" charset="0"/>
                <a:cs typeface="Lucida Grande" pitchFamily="84" charset="0"/>
              </a:defRPr>
            </a:lvl1pPr>
            <a:lvl2pPr marL="742950" indent="-285750" algn="l" rtl="0" eaLnBrk="0" fontAlgn="base" hangingPunct="0">
              <a:lnSpc>
                <a:spcPct val="120000"/>
              </a:lnSpc>
              <a:spcBef>
                <a:spcPct val="20000"/>
              </a:spcBef>
              <a:spcAft>
                <a:spcPct val="0"/>
              </a:spcAft>
              <a:buClr>
                <a:srgbClr val="015699"/>
              </a:buClr>
              <a:buFont typeface="Wingdings" charset="2"/>
              <a:buChar char="§"/>
              <a:defRPr>
                <a:solidFill>
                  <a:schemeClr val="tx1"/>
                </a:solidFill>
                <a:latin typeface="+mn-lt"/>
                <a:ea typeface="Lucida Grande" pitchFamily="84" charset="0"/>
                <a:cs typeface="Lucida Grande" pitchFamily="84" charset="0"/>
              </a:defRPr>
            </a:lvl2pPr>
            <a:lvl3pPr marL="1143000" indent="-228600" algn="l" rtl="0" eaLnBrk="0" fontAlgn="base" hangingPunct="0">
              <a:lnSpc>
                <a:spcPct val="120000"/>
              </a:lnSpc>
              <a:spcBef>
                <a:spcPct val="20000"/>
              </a:spcBef>
              <a:spcAft>
                <a:spcPct val="0"/>
              </a:spcAft>
              <a:buClr>
                <a:srgbClr val="015699"/>
              </a:buClr>
              <a:buFont typeface="Wingdings" charset="2"/>
              <a:buChar char="§"/>
              <a:defRPr sz="1600">
                <a:solidFill>
                  <a:schemeClr val="tx1"/>
                </a:solidFill>
                <a:latin typeface="+mn-lt"/>
                <a:ea typeface="Lucida Grande" pitchFamily="84" charset="0"/>
                <a:cs typeface="Lucida Grande" pitchFamily="84" charset="0"/>
              </a:defRPr>
            </a:lvl3pPr>
            <a:lvl4pPr marL="16002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4pPr>
            <a:lvl5pPr marL="20574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5pPr>
            <a:lvl6pPr marL="25146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6pPr>
            <a:lvl7pPr marL="29718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7pPr>
            <a:lvl8pPr marL="34290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8pPr>
            <a:lvl9pPr marL="38862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9pPr>
          </a:lstStyle>
          <a:p>
            <a:pPr marL="0" indent="0">
              <a:buFont typeface="Wingdings" charset="2"/>
              <a:buNone/>
            </a:pPr>
            <a:r>
              <a:rPr lang="en-US" dirty="0" smtClean="0"/>
              <a:t>HOD system’s all glass structure facilitate Total Internal Reflection, reduces deposits and head loss. The mirror-smooth, chemical inert, always-sterile.  Withstanding quartz chamber will deflect impinging ultraviolet photons back into the water enable high power efficiency and nearly-equal UV-Dose delivery to all crossing microbes.</a:t>
            </a:r>
            <a:endParaRPr lang="he-IL" dirty="0"/>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811" t="43386" r="26342" b="27252"/>
          <a:stretch/>
        </p:blipFill>
        <p:spPr bwMode="auto">
          <a:xfrm>
            <a:off x="5036257" y="3589909"/>
            <a:ext cx="3408951" cy="28634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781679"/>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4"/>
          <p:cNvSpPr txBox="1">
            <a:spLocks noChangeArrowheads="1"/>
          </p:cNvSpPr>
          <p:nvPr/>
        </p:nvSpPr>
        <p:spPr bwMode="auto">
          <a:xfrm>
            <a:off x="1743075" y="85725"/>
            <a:ext cx="6324600" cy="457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Lucida Grande" pitchFamily="84" charset="0"/>
                <a:cs typeface="Lucida Grande" pitchFamily="84" charset="0"/>
              </a:defRPr>
            </a:lvl1pPr>
            <a:lvl2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2pPr>
            <a:lvl3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3pPr>
            <a:lvl4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4pPr>
            <a:lvl5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5pPr>
            <a:lvl6pPr marL="457200" algn="l" rtl="0" fontAlgn="base">
              <a:spcBef>
                <a:spcPct val="0"/>
              </a:spcBef>
              <a:spcAft>
                <a:spcPct val="0"/>
              </a:spcAft>
              <a:defRPr sz="2400" b="1">
                <a:solidFill>
                  <a:schemeClr val="bg1"/>
                </a:solidFill>
                <a:latin typeface="Calibri" pitchFamily="34" charset="0"/>
                <a:cs typeface="Arial" charset="0"/>
              </a:defRPr>
            </a:lvl6pPr>
            <a:lvl7pPr marL="914400" algn="l" rtl="0" fontAlgn="base">
              <a:spcBef>
                <a:spcPct val="0"/>
              </a:spcBef>
              <a:spcAft>
                <a:spcPct val="0"/>
              </a:spcAft>
              <a:defRPr sz="2400" b="1">
                <a:solidFill>
                  <a:schemeClr val="bg1"/>
                </a:solidFill>
                <a:latin typeface="Calibri" pitchFamily="34" charset="0"/>
                <a:cs typeface="Arial" charset="0"/>
              </a:defRPr>
            </a:lvl7pPr>
            <a:lvl8pPr marL="1371600" algn="l" rtl="0" fontAlgn="base">
              <a:spcBef>
                <a:spcPct val="0"/>
              </a:spcBef>
              <a:spcAft>
                <a:spcPct val="0"/>
              </a:spcAft>
              <a:defRPr sz="2400" b="1">
                <a:solidFill>
                  <a:schemeClr val="bg1"/>
                </a:solidFill>
                <a:latin typeface="Calibri" pitchFamily="34" charset="0"/>
                <a:cs typeface="Arial" charset="0"/>
              </a:defRPr>
            </a:lvl8pPr>
            <a:lvl9pPr marL="1828800" algn="l" rtl="0" fontAlgn="base">
              <a:spcBef>
                <a:spcPct val="0"/>
              </a:spcBef>
              <a:spcAft>
                <a:spcPct val="0"/>
              </a:spcAft>
              <a:defRPr sz="2400" b="1">
                <a:solidFill>
                  <a:schemeClr val="bg1"/>
                </a:solidFill>
                <a:latin typeface="Calibri" pitchFamily="34" charset="0"/>
                <a:cs typeface="Arial" charset="0"/>
              </a:defRPr>
            </a:lvl9pPr>
          </a:lstStyle>
          <a:p>
            <a:pPr marL="0" indent="0">
              <a:buFont typeface="Wingdings" pitchFamily="2" charset="2"/>
              <a:buNone/>
            </a:pPr>
            <a:r>
              <a:rPr lang="en-US" dirty="0" smtClean="0"/>
              <a:t>Uniform Dose Distribution</a:t>
            </a:r>
            <a:endParaRPr lang="en-US" dirty="0"/>
          </a:p>
        </p:txBody>
      </p:sp>
      <p:sp>
        <p:nvSpPr>
          <p:cNvPr id="184" name="Slide Number Placeholder 3"/>
          <p:cNvSpPr>
            <a:spLocks noGrp="1"/>
          </p:cNvSpPr>
          <p:nvPr>
            <p:ph type="sldNum" sz="quarter" idx="10"/>
          </p:nvPr>
        </p:nvSpPr>
        <p:spPr>
          <a:xfrm>
            <a:off x="8734425" y="6920185"/>
            <a:ext cx="381000" cy="228600"/>
          </a:xfrm>
          <a:noFill/>
        </p:spPr>
        <p:txBody>
          <a:bodyPr/>
          <a:lstStyle/>
          <a:p>
            <a:fld id="{48A6969C-E889-4DA3-A690-D74C281195AE}" type="slidenum">
              <a:rPr lang="he-IL"/>
              <a:pPr/>
              <a:t>27</a:t>
            </a:fld>
            <a:endParaRPr lang="en-US"/>
          </a:p>
        </p:txBody>
      </p:sp>
      <p:pic>
        <p:nvPicPr>
          <p:cNvPr id="185" name="Picture 27"/>
          <p:cNvPicPr>
            <a:picLocks noChangeAspect="1" noChangeArrowheads="1"/>
          </p:cNvPicPr>
          <p:nvPr/>
        </p:nvPicPr>
        <p:blipFill>
          <a:blip r:embed="rId3" cstate="email"/>
          <a:srcRect/>
          <a:stretch>
            <a:fillRect/>
          </a:stretch>
        </p:blipFill>
        <p:spPr bwMode="auto">
          <a:xfrm>
            <a:off x="265113" y="2224360"/>
            <a:ext cx="8712200" cy="3657600"/>
          </a:xfrm>
          <a:prstGeom prst="rect">
            <a:avLst/>
          </a:prstGeom>
          <a:noFill/>
          <a:ln w="9525">
            <a:noFill/>
            <a:miter lim="800000"/>
            <a:headEnd/>
            <a:tailEnd/>
          </a:ln>
          <a:effectLst>
            <a:outerShdw dist="139700" dir="2700000" algn="tl" rotWithShape="0">
              <a:srgbClr val="333333">
                <a:alpha val="64998"/>
              </a:srgbClr>
            </a:outerShdw>
          </a:effectLst>
        </p:spPr>
      </p:pic>
      <p:sp>
        <p:nvSpPr>
          <p:cNvPr id="186" name="Rectangle 185"/>
          <p:cNvSpPr>
            <a:spLocks noChangeArrowheads="1"/>
          </p:cNvSpPr>
          <p:nvPr/>
        </p:nvSpPr>
        <p:spPr bwMode="auto">
          <a:xfrm>
            <a:off x="4803775" y="3588023"/>
            <a:ext cx="4149725" cy="841375"/>
          </a:xfrm>
          <a:prstGeom prst="rect">
            <a:avLst/>
          </a:prstGeom>
          <a:solidFill>
            <a:srgbClr val="0066FF">
              <a:alpha val="41960"/>
            </a:srgbClr>
          </a:solidFill>
          <a:ln w="9525" algn="ctr">
            <a:noFill/>
            <a:round/>
            <a:headEnd/>
            <a:tailEnd/>
          </a:ln>
        </p:spPr>
        <p:txBody>
          <a:bodyPr/>
          <a:lstStyle/>
          <a:p>
            <a:pPr eaLnBrk="0" hangingPunct="0"/>
            <a:endParaRPr lang="he-IL" sz="2000"/>
          </a:p>
        </p:txBody>
      </p:sp>
      <p:grpSp>
        <p:nvGrpSpPr>
          <p:cNvPr id="187" name="Group 8"/>
          <p:cNvGrpSpPr/>
          <p:nvPr/>
        </p:nvGrpSpPr>
        <p:grpSpPr>
          <a:xfrm>
            <a:off x="4550735" y="3508482"/>
            <a:ext cx="128786" cy="1016311"/>
            <a:chOff x="4550735" y="3141497"/>
            <a:chExt cx="128786" cy="1016311"/>
          </a:xfrm>
          <a:solidFill>
            <a:srgbClr val="9900CC"/>
          </a:solidFill>
        </p:grpSpPr>
        <p:sp>
          <p:nvSpPr>
            <p:cNvPr id="188" name="Rounded Rectangle 187"/>
            <p:cNvSpPr/>
            <p:nvPr/>
          </p:nvSpPr>
          <p:spPr bwMode="auto">
            <a:xfrm>
              <a:off x="4550735" y="3232298"/>
              <a:ext cx="127591" cy="839972"/>
            </a:xfrm>
            <a:prstGeom prst="roundRect">
              <a:avLst/>
            </a:prstGeom>
            <a:grp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rtlCol="1"/>
            <a:lstStyle/>
            <a:p>
              <a:pPr eaLnBrk="0" hangingPunct="0">
                <a:defRPr/>
              </a:pPr>
              <a:endParaRPr lang="he-IL" sz="2000" dirty="0">
                <a:solidFill>
                  <a:schemeClr val="tx1"/>
                </a:solidFill>
                <a:latin typeface="Arial" pitchFamily="34" charset="0"/>
              </a:endParaRPr>
            </a:p>
          </p:txBody>
        </p:sp>
        <p:sp>
          <p:nvSpPr>
            <p:cNvPr id="189" name="Isosceles Triangle 188"/>
            <p:cNvSpPr/>
            <p:nvPr/>
          </p:nvSpPr>
          <p:spPr bwMode="auto">
            <a:xfrm>
              <a:off x="4555171" y="3141497"/>
              <a:ext cx="123416" cy="100977"/>
            </a:xfrm>
            <a:prstGeom prst="triangle">
              <a:avLst/>
            </a:prstGeom>
            <a:grp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rtlCol="1"/>
            <a:lstStyle/>
            <a:p>
              <a:pPr eaLnBrk="0" hangingPunct="0">
                <a:defRPr/>
              </a:pPr>
              <a:endParaRPr lang="he-IL" dirty="0">
                <a:solidFill>
                  <a:schemeClr val="tx1"/>
                </a:solidFill>
                <a:latin typeface="Arial" pitchFamily="34" charset="0"/>
              </a:endParaRPr>
            </a:p>
          </p:txBody>
        </p:sp>
        <p:sp>
          <p:nvSpPr>
            <p:cNvPr id="190" name="Isosceles Triangle 189"/>
            <p:cNvSpPr/>
            <p:nvPr/>
          </p:nvSpPr>
          <p:spPr bwMode="auto">
            <a:xfrm rot="10800000" flipH="1">
              <a:off x="4556105" y="4056831"/>
              <a:ext cx="123416" cy="100977"/>
            </a:xfrm>
            <a:prstGeom prst="triangle">
              <a:avLst/>
            </a:prstGeom>
            <a:grp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rtlCol="1"/>
            <a:lstStyle/>
            <a:p>
              <a:pPr eaLnBrk="0" hangingPunct="0">
                <a:defRPr/>
              </a:pPr>
              <a:endParaRPr lang="he-IL" dirty="0">
                <a:solidFill>
                  <a:schemeClr val="tx1"/>
                </a:solidFill>
                <a:latin typeface="Arial" pitchFamily="34" charset="0"/>
              </a:endParaRPr>
            </a:p>
          </p:txBody>
        </p:sp>
      </p:grpSp>
      <p:sp>
        <p:nvSpPr>
          <p:cNvPr id="191" name="Rectangle 190"/>
          <p:cNvSpPr>
            <a:spLocks noChangeArrowheads="1"/>
          </p:cNvSpPr>
          <p:nvPr/>
        </p:nvSpPr>
        <p:spPr bwMode="auto">
          <a:xfrm>
            <a:off x="4794250" y="3591198"/>
            <a:ext cx="4179888" cy="855662"/>
          </a:xfrm>
          <a:prstGeom prst="rect">
            <a:avLst/>
          </a:prstGeom>
          <a:gradFill rotWithShape="1">
            <a:gsLst>
              <a:gs pos="0">
                <a:srgbClr val="FF0000"/>
              </a:gs>
              <a:gs pos="100000">
                <a:srgbClr val="B514A6">
                  <a:alpha val="79999"/>
                </a:srgbClr>
              </a:gs>
            </a:gsLst>
            <a:lin ang="0" scaled="1"/>
          </a:gradFill>
          <a:ln w="9525">
            <a:noFill/>
            <a:miter lim="800000"/>
            <a:headEnd/>
            <a:tailEnd/>
          </a:ln>
        </p:spPr>
        <p:txBody>
          <a:bodyPr wrap="none" anchor="ctr"/>
          <a:lstStyle/>
          <a:p>
            <a:pPr algn="ctr"/>
            <a:r>
              <a:rPr lang="en-US"/>
              <a:t> </a:t>
            </a:r>
            <a:endParaRPr lang="he-IL"/>
          </a:p>
        </p:txBody>
      </p:sp>
      <p:sp>
        <p:nvSpPr>
          <p:cNvPr id="192" name="Rectangle 191"/>
          <p:cNvSpPr>
            <a:spLocks noChangeArrowheads="1"/>
          </p:cNvSpPr>
          <p:nvPr/>
        </p:nvSpPr>
        <p:spPr bwMode="auto">
          <a:xfrm>
            <a:off x="276225" y="3588023"/>
            <a:ext cx="4148138" cy="842962"/>
          </a:xfrm>
          <a:prstGeom prst="rect">
            <a:avLst/>
          </a:prstGeom>
          <a:solidFill>
            <a:srgbClr val="0066FF">
              <a:alpha val="41960"/>
            </a:srgbClr>
          </a:solidFill>
          <a:ln w="9525" algn="ctr">
            <a:noFill/>
            <a:round/>
            <a:headEnd/>
            <a:tailEnd/>
          </a:ln>
        </p:spPr>
        <p:txBody>
          <a:bodyPr/>
          <a:lstStyle/>
          <a:p>
            <a:pPr eaLnBrk="0" hangingPunct="0"/>
            <a:endParaRPr lang="he-IL" sz="2000"/>
          </a:p>
        </p:txBody>
      </p:sp>
      <p:grpSp>
        <p:nvGrpSpPr>
          <p:cNvPr id="193" name="Group 79"/>
          <p:cNvGrpSpPr>
            <a:grpSpLocks/>
          </p:cNvGrpSpPr>
          <p:nvPr/>
        </p:nvGrpSpPr>
        <p:grpSpPr bwMode="auto">
          <a:xfrm>
            <a:off x="4667250" y="3581673"/>
            <a:ext cx="4111625" cy="869950"/>
            <a:chOff x="4667416" y="1902580"/>
            <a:chExt cx="4111840" cy="868683"/>
          </a:xfrm>
        </p:grpSpPr>
        <p:grpSp>
          <p:nvGrpSpPr>
            <p:cNvPr id="194" name="Group 293"/>
            <p:cNvGrpSpPr>
              <a:grpSpLocks/>
            </p:cNvGrpSpPr>
            <p:nvPr/>
          </p:nvGrpSpPr>
          <p:grpSpPr bwMode="auto">
            <a:xfrm>
              <a:off x="4674671" y="1902580"/>
              <a:ext cx="4104585" cy="868683"/>
              <a:chOff x="4827177" y="4286480"/>
              <a:chExt cx="4104585" cy="868683"/>
            </a:xfrm>
          </p:grpSpPr>
          <p:grpSp>
            <p:nvGrpSpPr>
              <p:cNvPr id="196" name="Group 283"/>
              <p:cNvGrpSpPr>
                <a:grpSpLocks/>
              </p:cNvGrpSpPr>
              <p:nvPr/>
            </p:nvGrpSpPr>
            <p:grpSpPr bwMode="auto">
              <a:xfrm flipV="1">
                <a:off x="4830987" y="4718544"/>
                <a:ext cx="4100775" cy="436619"/>
                <a:chOff x="4678587" y="3209664"/>
                <a:chExt cx="4100775" cy="436619"/>
              </a:xfrm>
            </p:grpSpPr>
            <p:cxnSp>
              <p:nvCxnSpPr>
                <p:cNvPr id="202" name="Straight Arrow Connector 201"/>
                <p:cNvCxnSpPr/>
                <p:nvPr/>
              </p:nvCxnSpPr>
              <p:spPr bwMode="auto">
                <a:xfrm flipV="1">
                  <a:off x="4689748" y="3231857"/>
                  <a:ext cx="3062449" cy="410564"/>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203" name="Straight Arrow Connector 202"/>
                <p:cNvCxnSpPr/>
                <p:nvPr/>
              </p:nvCxnSpPr>
              <p:spPr bwMode="auto">
                <a:xfrm flipV="1">
                  <a:off x="4681810" y="3365012"/>
                  <a:ext cx="4097552" cy="277408"/>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204" name="Straight Arrow Connector 203"/>
                <p:cNvCxnSpPr/>
                <p:nvPr/>
              </p:nvCxnSpPr>
              <p:spPr bwMode="auto">
                <a:xfrm flipV="1">
                  <a:off x="4678635" y="3211250"/>
                  <a:ext cx="973188" cy="434341"/>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205" name="Straight Arrow Connector 204"/>
                <p:cNvCxnSpPr/>
                <p:nvPr/>
              </p:nvCxnSpPr>
              <p:spPr bwMode="auto">
                <a:xfrm flipV="1">
                  <a:off x="4678635" y="3209664"/>
                  <a:ext cx="563592" cy="431171"/>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grpSp>
          <p:grpSp>
            <p:nvGrpSpPr>
              <p:cNvPr id="197" name="Group 288"/>
              <p:cNvGrpSpPr>
                <a:grpSpLocks/>
              </p:cNvGrpSpPr>
              <p:nvPr/>
            </p:nvGrpSpPr>
            <p:grpSpPr bwMode="auto">
              <a:xfrm>
                <a:off x="4827177" y="4286480"/>
                <a:ext cx="4104585" cy="436619"/>
                <a:chOff x="4674777" y="3209664"/>
                <a:chExt cx="4104585" cy="436619"/>
              </a:xfrm>
            </p:grpSpPr>
            <p:cxnSp>
              <p:nvCxnSpPr>
                <p:cNvPr id="198" name="Straight Arrow Connector 197"/>
                <p:cNvCxnSpPr/>
                <p:nvPr/>
              </p:nvCxnSpPr>
              <p:spPr bwMode="auto">
                <a:xfrm flipV="1">
                  <a:off x="4689748" y="3231857"/>
                  <a:ext cx="3062448" cy="410563"/>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199" name="Straight Arrow Connector 198"/>
                <p:cNvCxnSpPr/>
                <p:nvPr/>
              </p:nvCxnSpPr>
              <p:spPr bwMode="auto">
                <a:xfrm flipV="1">
                  <a:off x="4681810" y="3365012"/>
                  <a:ext cx="4097552" cy="277407"/>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200" name="Straight Arrow Connector 199"/>
                <p:cNvCxnSpPr/>
                <p:nvPr/>
              </p:nvCxnSpPr>
              <p:spPr bwMode="auto">
                <a:xfrm flipV="1">
                  <a:off x="4678635" y="3211249"/>
                  <a:ext cx="973188" cy="434341"/>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201" name="Straight Arrow Connector 200"/>
                <p:cNvCxnSpPr/>
                <p:nvPr/>
              </p:nvCxnSpPr>
              <p:spPr bwMode="auto">
                <a:xfrm flipV="1">
                  <a:off x="4675460" y="3209664"/>
                  <a:ext cx="563592" cy="431171"/>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grpSp>
        </p:grpSp>
        <p:cxnSp>
          <p:nvCxnSpPr>
            <p:cNvPr id="195" name="Straight Arrow Connector 194"/>
            <p:cNvCxnSpPr/>
            <p:nvPr/>
          </p:nvCxnSpPr>
          <p:spPr bwMode="auto">
            <a:xfrm flipV="1">
              <a:off x="4667416" y="2336922"/>
              <a:ext cx="4102315" cy="0"/>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grpSp>
      <p:cxnSp>
        <p:nvCxnSpPr>
          <p:cNvPr id="206" name="Straight Arrow Connector 205"/>
          <p:cNvCxnSpPr/>
          <p:nvPr/>
        </p:nvCxnSpPr>
        <p:spPr bwMode="auto">
          <a:xfrm flipV="1">
            <a:off x="6891338" y="4008710"/>
            <a:ext cx="2078037" cy="430213"/>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207" name="Straight Arrow Connector 206"/>
          <p:cNvCxnSpPr>
            <a:stCxn id="188" idx="3"/>
          </p:cNvCxnSpPr>
          <p:nvPr/>
        </p:nvCxnSpPr>
        <p:spPr bwMode="auto">
          <a:xfrm flipV="1">
            <a:off x="4678363" y="3580085"/>
            <a:ext cx="2111375" cy="446088"/>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208" name="Straight Arrow Connector 207"/>
          <p:cNvCxnSpPr/>
          <p:nvPr/>
        </p:nvCxnSpPr>
        <p:spPr bwMode="auto">
          <a:xfrm>
            <a:off x="6877050" y="3581673"/>
            <a:ext cx="2076450" cy="430212"/>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209" name="Straight Arrow Connector 208"/>
          <p:cNvCxnSpPr/>
          <p:nvPr/>
        </p:nvCxnSpPr>
        <p:spPr bwMode="auto">
          <a:xfrm>
            <a:off x="4676775" y="4005535"/>
            <a:ext cx="974725" cy="436563"/>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210" name="Straight Arrow Connector 209"/>
          <p:cNvCxnSpPr/>
          <p:nvPr/>
        </p:nvCxnSpPr>
        <p:spPr bwMode="auto">
          <a:xfrm rot="10800000" flipV="1">
            <a:off x="5740400" y="3584848"/>
            <a:ext cx="1924050" cy="852487"/>
          </a:xfrm>
          <a:prstGeom prst="straightConnector1">
            <a:avLst/>
          </a:prstGeom>
          <a:ln>
            <a:solidFill>
              <a:srgbClr val="9900CC"/>
            </a:solidFill>
            <a:headEnd type="stealth" w="med" len="med"/>
            <a:tailEnd type="none"/>
          </a:ln>
        </p:spPr>
        <p:style>
          <a:lnRef idx="2">
            <a:schemeClr val="accent5"/>
          </a:lnRef>
          <a:fillRef idx="0">
            <a:schemeClr val="accent5"/>
          </a:fillRef>
          <a:effectRef idx="1">
            <a:schemeClr val="accent5"/>
          </a:effectRef>
          <a:fontRef idx="minor">
            <a:schemeClr val="tx1"/>
          </a:fontRef>
        </p:style>
      </p:cxnSp>
      <p:cxnSp>
        <p:nvCxnSpPr>
          <p:cNvPr id="211" name="Straight Arrow Connector 210"/>
          <p:cNvCxnSpPr/>
          <p:nvPr/>
        </p:nvCxnSpPr>
        <p:spPr bwMode="auto">
          <a:xfrm>
            <a:off x="7748588" y="3581673"/>
            <a:ext cx="1109662" cy="522287"/>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212" name="Straight Arrow Connector 211"/>
          <p:cNvCxnSpPr/>
          <p:nvPr/>
        </p:nvCxnSpPr>
        <p:spPr bwMode="auto">
          <a:xfrm rot="10800000">
            <a:off x="5734050" y="3588023"/>
            <a:ext cx="1924050" cy="852487"/>
          </a:xfrm>
          <a:prstGeom prst="straightConnector1">
            <a:avLst/>
          </a:prstGeom>
          <a:ln>
            <a:solidFill>
              <a:srgbClr val="9900CC"/>
            </a:solidFill>
            <a:headEnd type="stealth" w="med" len="med"/>
            <a:tailEnd type="none"/>
          </a:ln>
        </p:spPr>
        <p:style>
          <a:lnRef idx="2">
            <a:schemeClr val="accent5"/>
          </a:lnRef>
          <a:fillRef idx="0">
            <a:schemeClr val="accent5"/>
          </a:fillRef>
          <a:effectRef idx="1">
            <a:schemeClr val="accent5"/>
          </a:effectRef>
          <a:fontRef idx="minor">
            <a:schemeClr val="tx1"/>
          </a:fontRef>
        </p:style>
      </p:cxnSp>
      <p:cxnSp>
        <p:nvCxnSpPr>
          <p:cNvPr id="213" name="Straight Arrow Connector 212"/>
          <p:cNvCxnSpPr/>
          <p:nvPr/>
        </p:nvCxnSpPr>
        <p:spPr bwMode="auto">
          <a:xfrm flipV="1">
            <a:off x="7740650" y="3921398"/>
            <a:ext cx="1111250" cy="523875"/>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214" name="Straight Arrow Connector 213"/>
          <p:cNvCxnSpPr/>
          <p:nvPr/>
        </p:nvCxnSpPr>
        <p:spPr bwMode="auto">
          <a:xfrm rot="5400000" flipH="1" flipV="1">
            <a:off x="7423151" y="3591197"/>
            <a:ext cx="881062" cy="836613"/>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215" name="Straight Arrow Connector 214"/>
          <p:cNvCxnSpPr/>
          <p:nvPr/>
        </p:nvCxnSpPr>
        <p:spPr bwMode="auto">
          <a:xfrm>
            <a:off x="8356600" y="3581673"/>
            <a:ext cx="508000" cy="415925"/>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216" name="Straight Arrow Connector 215"/>
          <p:cNvCxnSpPr/>
          <p:nvPr/>
        </p:nvCxnSpPr>
        <p:spPr bwMode="auto">
          <a:xfrm>
            <a:off x="4676775" y="4011885"/>
            <a:ext cx="563563" cy="430213"/>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217" name="Straight Arrow Connector 216"/>
          <p:cNvCxnSpPr/>
          <p:nvPr/>
        </p:nvCxnSpPr>
        <p:spPr bwMode="auto">
          <a:xfrm rot="5400000" flipH="1" flipV="1">
            <a:off x="5322094" y="3603104"/>
            <a:ext cx="850900" cy="814388"/>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218" name="Straight Arrow Connector 217"/>
          <p:cNvCxnSpPr/>
          <p:nvPr/>
        </p:nvCxnSpPr>
        <p:spPr bwMode="auto">
          <a:xfrm>
            <a:off x="6249988" y="3576910"/>
            <a:ext cx="1119187" cy="868363"/>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219" name="Straight Arrow Connector 218"/>
          <p:cNvCxnSpPr/>
          <p:nvPr/>
        </p:nvCxnSpPr>
        <p:spPr bwMode="auto">
          <a:xfrm rot="16200000" flipH="1">
            <a:off x="7416801" y="3597547"/>
            <a:ext cx="881062" cy="836613"/>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220" name="Straight Arrow Connector 219"/>
          <p:cNvCxnSpPr/>
          <p:nvPr/>
        </p:nvCxnSpPr>
        <p:spPr bwMode="auto">
          <a:xfrm flipV="1">
            <a:off x="8350250" y="4027760"/>
            <a:ext cx="508000" cy="417513"/>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221" name="Straight Arrow Connector 220"/>
          <p:cNvCxnSpPr/>
          <p:nvPr/>
        </p:nvCxnSpPr>
        <p:spPr bwMode="auto">
          <a:xfrm flipV="1">
            <a:off x="6243638" y="3580085"/>
            <a:ext cx="1119187" cy="868363"/>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222" name="Straight Arrow Connector 221"/>
          <p:cNvCxnSpPr/>
          <p:nvPr/>
        </p:nvCxnSpPr>
        <p:spPr bwMode="auto">
          <a:xfrm rot="16200000" flipH="1">
            <a:off x="5315744" y="3607866"/>
            <a:ext cx="850900" cy="814388"/>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223" name="Straight Arrow Connector 222"/>
          <p:cNvCxnSpPr/>
          <p:nvPr/>
        </p:nvCxnSpPr>
        <p:spPr bwMode="auto">
          <a:xfrm flipV="1">
            <a:off x="4678363" y="3649935"/>
            <a:ext cx="4291012" cy="376238"/>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224" name="Straight Arrow Connector 223"/>
          <p:cNvCxnSpPr/>
          <p:nvPr/>
        </p:nvCxnSpPr>
        <p:spPr bwMode="auto">
          <a:xfrm>
            <a:off x="4692650" y="4007123"/>
            <a:ext cx="2111375" cy="446087"/>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225" name="Straight Arrow Connector 224"/>
          <p:cNvCxnSpPr/>
          <p:nvPr/>
        </p:nvCxnSpPr>
        <p:spPr bwMode="auto">
          <a:xfrm flipV="1">
            <a:off x="4678363" y="3584848"/>
            <a:ext cx="973137" cy="434975"/>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226" name="Straight Arrow Connector 225"/>
          <p:cNvCxnSpPr/>
          <p:nvPr/>
        </p:nvCxnSpPr>
        <p:spPr bwMode="auto">
          <a:xfrm flipV="1">
            <a:off x="4678363" y="3583260"/>
            <a:ext cx="563562" cy="430213"/>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227" name="Straight Arrow Connector 226"/>
          <p:cNvCxnSpPr/>
          <p:nvPr/>
        </p:nvCxnSpPr>
        <p:spPr bwMode="auto">
          <a:xfrm>
            <a:off x="4684713" y="4008710"/>
            <a:ext cx="4275137" cy="7938"/>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228" name="Straight Arrow Connector 227"/>
          <p:cNvCxnSpPr/>
          <p:nvPr/>
        </p:nvCxnSpPr>
        <p:spPr bwMode="auto">
          <a:xfrm>
            <a:off x="4672013" y="4019823"/>
            <a:ext cx="4291012" cy="374650"/>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grpSp>
        <p:nvGrpSpPr>
          <p:cNvPr id="229" name="Group 120"/>
          <p:cNvGrpSpPr>
            <a:grpSpLocks/>
          </p:cNvGrpSpPr>
          <p:nvPr/>
        </p:nvGrpSpPr>
        <p:grpSpPr bwMode="auto">
          <a:xfrm flipH="1">
            <a:off x="434975" y="3584848"/>
            <a:ext cx="4111625" cy="868362"/>
            <a:chOff x="4667416" y="1902580"/>
            <a:chExt cx="4111840" cy="868683"/>
          </a:xfrm>
        </p:grpSpPr>
        <p:grpSp>
          <p:nvGrpSpPr>
            <p:cNvPr id="230" name="Group 293"/>
            <p:cNvGrpSpPr>
              <a:grpSpLocks/>
            </p:cNvGrpSpPr>
            <p:nvPr/>
          </p:nvGrpSpPr>
          <p:grpSpPr bwMode="auto">
            <a:xfrm>
              <a:off x="4674671" y="1902580"/>
              <a:ext cx="4104585" cy="868683"/>
              <a:chOff x="4827177" y="4286480"/>
              <a:chExt cx="4104585" cy="868683"/>
            </a:xfrm>
          </p:grpSpPr>
          <p:grpSp>
            <p:nvGrpSpPr>
              <p:cNvPr id="232" name="Group 283"/>
              <p:cNvGrpSpPr>
                <a:grpSpLocks/>
              </p:cNvGrpSpPr>
              <p:nvPr/>
            </p:nvGrpSpPr>
            <p:grpSpPr bwMode="auto">
              <a:xfrm flipV="1">
                <a:off x="4830987" y="4718544"/>
                <a:ext cx="4100775" cy="436619"/>
                <a:chOff x="4678587" y="3209664"/>
                <a:chExt cx="4100775" cy="436619"/>
              </a:xfrm>
            </p:grpSpPr>
            <p:cxnSp>
              <p:nvCxnSpPr>
                <p:cNvPr id="238" name="Straight Arrow Connector 237"/>
                <p:cNvCxnSpPr/>
                <p:nvPr/>
              </p:nvCxnSpPr>
              <p:spPr bwMode="auto">
                <a:xfrm flipV="1">
                  <a:off x="4689748" y="3231897"/>
                  <a:ext cx="3062448" cy="411314"/>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239" name="Straight Arrow Connector 238"/>
                <p:cNvCxnSpPr/>
                <p:nvPr/>
              </p:nvCxnSpPr>
              <p:spPr bwMode="auto">
                <a:xfrm flipV="1">
                  <a:off x="4681809" y="3365296"/>
                  <a:ext cx="4097553" cy="277914"/>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240" name="Straight Arrow Connector 239"/>
                <p:cNvCxnSpPr/>
                <p:nvPr/>
              </p:nvCxnSpPr>
              <p:spPr bwMode="auto">
                <a:xfrm flipV="1">
                  <a:off x="4678634" y="3211252"/>
                  <a:ext cx="973189" cy="435135"/>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241" name="Straight Arrow Connector 240"/>
                <p:cNvCxnSpPr/>
                <p:nvPr/>
              </p:nvCxnSpPr>
              <p:spPr bwMode="auto">
                <a:xfrm flipV="1">
                  <a:off x="4678634" y="3209664"/>
                  <a:ext cx="563593" cy="431959"/>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grpSp>
          <p:grpSp>
            <p:nvGrpSpPr>
              <p:cNvPr id="233" name="Group 288"/>
              <p:cNvGrpSpPr>
                <a:grpSpLocks/>
              </p:cNvGrpSpPr>
              <p:nvPr/>
            </p:nvGrpSpPr>
            <p:grpSpPr bwMode="auto">
              <a:xfrm>
                <a:off x="4827177" y="4286480"/>
                <a:ext cx="4104585" cy="436619"/>
                <a:chOff x="4674777" y="3209664"/>
                <a:chExt cx="4104585" cy="436619"/>
              </a:xfrm>
            </p:grpSpPr>
            <p:cxnSp>
              <p:nvCxnSpPr>
                <p:cNvPr id="234" name="Straight Arrow Connector 233"/>
                <p:cNvCxnSpPr/>
                <p:nvPr/>
              </p:nvCxnSpPr>
              <p:spPr bwMode="auto">
                <a:xfrm flipV="1">
                  <a:off x="4689748" y="3231897"/>
                  <a:ext cx="3062447" cy="411314"/>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235" name="Straight Arrow Connector 234"/>
                <p:cNvCxnSpPr/>
                <p:nvPr/>
              </p:nvCxnSpPr>
              <p:spPr bwMode="auto">
                <a:xfrm flipV="1">
                  <a:off x="4681809" y="3365296"/>
                  <a:ext cx="4097553" cy="277914"/>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236" name="Straight Arrow Connector 235"/>
                <p:cNvCxnSpPr/>
                <p:nvPr/>
              </p:nvCxnSpPr>
              <p:spPr bwMode="auto">
                <a:xfrm flipV="1">
                  <a:off x="4678634" y="3211252"/>
                  <a:ext cx="973189" cy="435135"/>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237" name="Straight Arrow Connector 236"/>
                <p:cNvCxnSpPr/>
                <p:nvPr/>
              </p:nvCxnSpPr>
              <p:spPr bwMode="auto">
                <a:xfrm flipV="1">
                  <a:off x="4675459" y="3209664"/>
                  <a:ext cx="563593" cy="431959"/>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grpSp>
        </p:grpSp>
        <p:cxnSp>
          <p:nvCxnSpPr>
            <p:cNvPr id="231" name="Straight Arrow Connector 230"/>
            <p:cNvCxnSpPr/>
            <p:nvPr/>
          </p:nvCxnSpPr>
          <p:spPr bwMode="auto">
            <a:xfrm flipV="1">
              <a:off x="4667416" y="2337716"/>
              <a:ext cx="4102315" cy="0"/>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grpSp>
      <p:sp>
        <p:nvSpPr>
          <p:cNvPr id="242" name="Rectangle 241"/>
          <p:cNvSpPr/>
          <p:nvPr/>
        </p:nvSpPr>
        <p:spPr bwMode="auto">
          <a:xfrm>
            <a:off x="4792600" y="3501333"/>
            <a:ext cx="4032000" cy="85725"/>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rtlCol="1"/>
          <a:lstStyle/>
          <a:p>
            <a:pPr eaLnBrk="0" hangingPunct="0">
              <a:defRPr/>
            </a:pPr>
            <a:endParaRPr lang="he-IL" sz="2000" dirty="0">
              <a:solidFill>
                <a:schemeClr val="tx1"/>
              </a:solidFill>
              <a:latin typeface="Arial" pitchFamily="34" charset="0"/>
            </a:endParaRPr>
          </a:p>
        </p:txBody>
      </p:sp>
      <p:sp>
        <p:nvSpPr>
          <p:cNvPr id="243" name="Rectangle 242"/>
          <p:cNvSpPr>
            <a:spLocks noChangeArrowheads="1"/>
          </p:cNvSpPr>
          <p:nvPr/>
        </p:nvSpPr>
        <p:spPr bwMode="auto">
          <a:xfrm rot="10800000">
            <a:off x="236538" y="3588023"/>
            <a:ext cx="4181475" cy="855662"/>
          </a:xfrm>
          <a:prstGeom prst="rect">
            <a:avLst/>
          </a:prstGeom>
          <a:gradFill rotWithShape="1">
            <a:gsLst>
              <a:gs pos="0">
                <a:srgbClr val="FF0000"/>
              </a:gs>
              <a:gs pos="100000">
                <a:srgbClr val="B514A6">
                  <a:alpha val="79999"/>
                </a:srgbClr>
              </a:gs>
            </a:gsLst>
            <a:lin ang="0" scaled="1"/>
          </a:gradFill>
          <a:ln w="9525">
            <a:noFill/>
            <a:miter lim="800000"/>
            <a:headEnd/>
            <a:tailEnd/>
          </a:ln>
        </p:spPr>
        <p:txBody>
          <a:bodyPr wrap="none" anchor="ctr"/>
          <a:lstStyle/>
          <a:p>
            <a:pPr algn="ctr"/>
            <a:r>
              <a:rPr lang="en-US"/>
              <a:t> </a:t>
            </a:r>
            <a:endParaRPr lang="he-IL"/>
          </a:p>
        </p:txBody>
      </p:sp>
      <p:sp>
        <p:nvSpPr>
          <p:cNvPr id="244" name="Rectangle 243"/>
          <p:cNvSpPr/>
          <p:nvPr/>
        </p:nvSpPr>
        <p:spPr bwMode="auto">
          <a:xfrm>
            <a:off x="4790390" y="4455420"/>
            <a:ext cx="4032000" cy="85725"/>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rtlCol="1"/>
          <a:lstStyle/>
          <a:p>
            <a:pPr eaLnBrk="0" hangingPunct="0">
              <a:defRPr/>
            </a:pPr>
            <a:endParaRPr lang="he-IL" dirty="0">
              <a:solidFill>
                <a:schemeClr val="tx1"/>
              </a:solidFill>
              <a:latin typeface="Arial" pitchFamily="34" charset="0"/>
            </a:endParaRPr>
          </a:p>
        </p:txBody>
      </p:sp>
      <p:sp>
        <p:nvSpPr>
          <p:cNvPr id="245" name="Rectangle 244"/>
          <p:cNvSpPr/>
          <p:nvPr/>
        </p:nvSpPr>
        <p:spPr bwMode="auto">
          <a:xfrm>
            <a:off x="399365" y="3501397"/>
            <a:ext cx="4032000" cy="85725"/>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rtlCol="1"/>
          <a:lstStyle/>
          <a:p>
            <a:pPr eaLnBrk="0" hangingPunct="0">
              <a:defRPr/>
            </a:pPr>
            <a:endParaRPr lang="he-IL" sz="2000" dirty="0">
              <a:solidFill>
                <a:schemeClr val="tx1"/>
              </a:solidFill>
              <a:latin typeface="Arial" pitchFamily="34" charset="0"/>
            </a:endParaRPr>
          </a:p>
        </p:txBody>
      </p:sp>
      <p:sp>
        <p:nvSpPr>
          <p:cNvPr id="246" name="Rectangle 245"/>
          <p:cNvSpPr/>
          <p:nvPr/>
        </p:nvSpPr>
        <p:spPr bwMode="auto">
          <a:xfrm>
            <a:off x="399365" y="4455420"/>
            <a:ext cx="4032000" cy="85725"/>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rtlCol="1"/>
          <a:lstStyle/>
          <a:p>
            <a:pPr eaLnBrk="0" hangingPunct="0">
              <a:defRPr/>
            </a:pPr>
            <a:endParaRPr lang="he-IL" sz="2000" dirty="0">
              <a:solidFill>
                <a:schemeClr val="tx1"/>
              </a:solidFill>
              <a:latin typeface="Arial" pitchFamily="34" charset="0"/>
            </a:endParaRPr>
          </a:p>
        </p:txBody>
      </p:sp>
      <p:cxnSp>
        <p:nvCxnSpPr>
          <p:cNvPr id="247" name="Straight Connector 246"/>
          <p:cNvCxnSpPr/>
          <p:nvPr/>
        </p:nvCxnSpPr>
        <p:spPr bwMode="auto">
          <a:xfrm rot="5400000" flipH="1">
            <a:off x="6808787" y="3513411"/>
            <a:ext cx="85725" cy="50800"/>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48" name="Straight Connector 247"/>
          <p:cNvCxnSpPr/>
          <p:nvPr/>
        </p:nvCxnSpPr>
        <p:spPr bwMode="auto">
          <a:xfrm rot="16200000" flipH="1" flipV="1">
            <a:off x="6754813" y="3516585"/>
            <a:ext cx="88900" cy="47625"/>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49" name="Straight Connector 248"/>
          <p:cNvCxnSpPr/>
          <p:nvPr/>
        </p:nvCxnSpPr>
        <p:spPr bwMode="auto">
          <a:xfrm rot="5400000" flipH="1">
            <a:off x="7683500" y="3519761"/>
            <a:ext cx="85725" cy="50800"/>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50" name="Straight Connector 249"/>
          <p:cNvCxnSpPr/>
          <p:nvPr/>
        </p:nvCxnSpPr>
        <p:spPr bwMode="auto">
          <a:xfrm rot="16200000" flipH="1" flipV="1">
            <a:off x="7629526" y="3522935"/>
            <a:ext cx="88900" cy="47625"/>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51" name="Straight Connector 250"/>
          <p:cNvCxnSpPr/>
          <p:nvPr/>
        </p:nvCxnSpPr>
        <p:spPr bwMode="auto">
          <a:xfrm rot="5400000" flipH="1" flipV="1">
            <a:off x="5618162" y="3519761"/>
            <a:ext cx="85725" cy="50800"/>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52" name="Straight Connector 251"/>
          <p:cNvCxnSpPr/>
          <p:nvPr/>
        </p:nvCxnSpPr>
        <p:spPr bwMode="auto">
          <a:xfrm rot="16200000" flipH="1">
            <a:off x="5668963" y="3522935"/>
            <a:ext cx="88900" cy="47625"/>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53" name="Straight Connector 252"/>
          <p:cNvCxnSpPr/>
          <p:nvPr/>
        </p:nvCxnSpPr>
        <p:spPr bwMode="auto">
          <a:xfrm rot="5400000" flipH="1">
            <a:off x="6184900" y="3518173"/>
            <a:ext cx="85725" cy="50800"/>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54" name="Straight Connector 253"/>
          <p:cNvCxnSpPr/>
          <p:nvPr/>
        </p:nvCxnSpPr>
        <p:spPr bwMode="auto">
          <a:xfrm rot="16200000" flipH="1" flipV="1">
            <a:off x="6130926" y="3521347"/>
            <a:ext cx="88900" cy="47625"/>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55" name="Straight Connector 254"/>
          <p:cNvCxnSpPr/>
          <p:nvPr/>
        </p:nvCxnSpPr>
        <p:spPr bwMode="auto">
          <a:xfrm rot="5400000" flipH="1">
            <a:off x="8302625" y="3514998"/>
            <a:ext cx="85725" cy="50800"/>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56" name="Straight Connector 255"/>
          <p:cNvCxnSpPr/>
          <p:nvPr/>
        </p:nvCxnSpPr>
        <p:spPr bwMode="auto">
          <a:xfrm rot="16200000" flipH="1" flipV="1">
            <a:off x="8247063" y="3518172"/>
            <a:ext cx="88900" cy="47625"/>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57" name="Straight Connector 256"/>
          <p:cNvCxnSpPr/>
          <p:nvPr/>
        </p:nvCxnSpPr>
        <p:spPr bwMode="auto">
          <a:xfrm rot="5400000" flipH="1" flipV="1">
            <a:off x="7339012" y="3521348"/>
            <a:ext cx="85725" cy="50800"/>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58" name="Straight Connector 257"/>
          <p:cNvCxnSpPr/>
          <p:nvPr/>
        </p:nvCxnSpPr>
        <p:spPr bwMode="auto">
          <a:xfrm rot="16200000" flipH="1">
            <a:off x="7389813" y="3524522"/>
            <a:ext cx="88900" cy="47625"/>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59" name="Straight Connector 258"/>
          <p:cNvCxnSpPr/>
          <p:nvPr/>
        </p:nvCxnSpPr>
        <p:spPr bwMode="auto">
          <a:xfrm rot="16200000" flipH="1">
            <a:off x="5268913" y="3527697"/>
            <a:ext cx="88900" cy="47625"/>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60" name="Straight Connector 259"/>
          <p:cNvCxnSpPr/>
          <p:nvPr/>
        </p:nvCxnSpPr>
        <p:spPr bwMode="auto">
          <a:xfrm rot="5400000" flipH="1" flipV="1">
            <a:off x="5218112" y="3524523"/>
            <a:ext cx="85725" cy="50800"/>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61" name="Straight Connector 260"/>
          <p:cNvCxnSpPr/>
          <p:nvPr/>
        </p:nvCxnSpPr>
        <p:spPr bwMode="auto">
          <a:xfrm rot="16200000" flipH="1">
            <a:off x="5224462" y="4450036"/>
            <a:ext cx="85725" cy="50800"/>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62" name="Straight Connector 261"/>
          <p:cNvCxnSpPr/>
          <p:nvPr/>
        </p:nvCxnSpPr>
        <p:spPr bwMode="auto">
          <a:xfrm rot="16200000" flipH="1" flipV="1">
            <a:off x="8295481" y="4452417"/>
            <a:ext cx="85725" cy="52388"/>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63" name="Straight Connector 262"/>
          <p:cNvCxnSpPr/>
          <p:nvPr/>
        </p:nvCxnSpPr>
        <p:spPr bwMode="auto">
          <a:xfrm rot="16200000" flipH="1">
            <a:off x="7346156" y="4454004"/>
            <a:ext cx="84138" cy="50800"/>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64" name="Straight Connector 263"/>
          <p:cNvCxnSpPr/>
          <p:nvPr/>
        </p:nvCxnSpPr>
        <p:spPr bwMode="auto">
          <a:xfrm rot="16200000" flipH="1">
            <a:off x="5624512" y="4454798"/>
            <a:ext cx="85725" cy="50800"/>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65" name="Straight Connector 264"/>
          <p:cNvCxnSpPr/>
          <p:nvPr/>
        </p:nvCxnSpPr>
        <p:spPr bwMode="auto">
          <a:xfrm rot="5400000" flipH="1" flipV="1">
            <a:off x="5676901" y="4454797"/>
            <a:ext cx="88900" cy="47625"/>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66" name="Straight Connector 265"/>
          <p:cNvCxnSpPr/>
          <p:nvPr/>
        </p:nvCxnSpPr>
        <p:spPr bwMode="auto">
          <a:xfrm rot="16200000" flipH="1" flipV="1">
            <a:off x="7677150" y="4454798"/>
            <a:ext cx="85725" cy="50800"/>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67" name="Straight Connector 266"/>
          <p:cNvCxnSpPr/>
          <p:nvPr/>
        </p:nvCxnSpPr>
        <p:spPr bwMode="auto">
          <a:xfrm rot="5400000" flipH="1">
            <a:off x="7623176" y="4454797"/>
            <a:ext cx="88900" cy="47625"/>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68" name="Straight Connector 267"/>
          <p:cNvCxnSpPr/>
          <p:nvPr/>
        </p:nvCxnSpPr>
        <p:spPr bwMode="auto">
          <a:xfrm rot="5400000" flipH="1" flipV="1">
            <a:off x="7397751" y="4453210"/>
            <a:ext cx="88900" cy="47625"/>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69" name="Straight Connector 268"/>
          <p:cNvCxnSpPr/>
          <p:nvPr/>
        </p:nvCxnSpPr>
        <p:spPr bwMode="auto">
          <a:xfrm rot="5400000" flipH="1" flipV="1">
            <a:off x="5275263" y="4450035"/>
            <a:ext cx="88900" cy="47625"/>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70" name="Straight Connector 269"/>
          <p:cNvCxnSpPr/>
          <p:nvPr/>
        </p:nvCxnSpPr>
        <p:spPr bwMode="auto">
          <a:xfrm rot="5400000" flipH="1">
            <a:off x="8240713" y="4459560"/>
            <a:ext cx="88900" cy="47625"/>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71" name="Straight Connector 270"/>
          <p:cNvCxnSpPr/>
          <p:nvPr/>
        </p:nvCxnSpPr>
        <p:spPr bwMode="auto">
          <a:xfrm rot="16200000" flipH="1" flipV="1">
            <a:off x="6178550" y="4456386"/>
            <a:ext cx="85725" cy="50800"/>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72" name="Straight Connector 271"/>
          <p:cNvCxnSpPr/>
          <p:nvPr/>
        </p:nvCxnSpPr>
        <p:spPr bwMode="auto">
          <a:xfrm rot="5400000" flipH="1">
            <a:off x="6124576" y="4456385"/>
            <a:ext cx="88900" cy="47625"/>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73" name="Straight Connector 272"/>
          <p:cNvCxnSpPr/>
          <p:nvPr/>
        </p:nvCxnSpPr>
        <p:spPr bwMode="auto">
          <a:xfrm rot="16200000" flipH="1" flipV="1">
            <a:off x="6823075" y="4453211"/>
            <a:ext cx="85725" cy="50800"/>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74" name="Straight Connector 273"/>
          <p:cNvCxnSpPr/>
          <p:nvPr/>
        </p:nvCxnSpPr>
        <p:spPr bwMode="auto">
          <a:xfrm rot="5400000" flipH="1">
            <a:off x="6769101" y="4456385"/>
            <a:ext cx="88900" cy="47625"/>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grpSp>
        <p:nvGrpSpPr>
          <p:cNvPr id="275" name="Group 119"/>
          <p:cNvGrpSpPr>
            <a:grpSpLocks/>
          </p:cNvGrpSpPr>
          <p:nvPr/>
        </p:nvGrpSpPr>
        <p:grpSpPr bwMode="auto">
          <a:xfrm flipH="1">
            <a:off x="252413" y="3495948"/>
            <a:ext cx="4297362" cy="1031875"/>
            <a:chOff x="4672146" y="3122947"/>
            <a:chExt cx="4297431" cy="1031428"/>
          </a:xfrm>
        </p:grpSpPr>
        <p:cxnSp>
          <p:nvCxnSpPr>
            <p:cNvPr id="276" name="Straight Connector 275"/>
            <p:cNvCxnSpPr/>
            <p:nvPr/>
          </p:nvCxnSpPr>
          <p:spPr bwMode="auto">
            <a:xfrm rot="16200000" flipH="1">
              <a:off x="5224624" y="4076610"/>
              <a:ext cx="85688" cy="50801"/>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grpSp>
          <p:nvGrpSpPr>
            <p:cNvPr id="277" name="Group 118"/>
            <p:cNvGrpSpPr>
              <a:grpSpLocks/>
            </p:cNvGrpSpPr>
            <p:nvPr/>
          </p:nvGrpSpPr>
          <p:grpSpPr bwMode="auto">
            <a:xfrm>
              <a:off x="4672146" y="3122947"/>
              <a:ext cx="4297431" cy="1031428"/>
              <a:chOff x="4672146" y="3129297"/>
              <a:chExt cx="4297431" cy="1031428"/>
            </a:xfrm>
          </p:grpSpPr>
          <p:cxnSp>
            <p:nvCxnSpPr>
              <p:cNvPr id="278" name="Straight Connector 277"/>
              <p:cNvCxnSpPr/>
              <p:nvPr/>
            </p:nvCxnSpPr>
            <p:spPr bwMode="auto">
              <a:xfrm rot="16200000" flipH="1" flipV="1">
                <a:off x="8294898" y="4086134"/>
                <a:ext cx="85688" cy="50801"/>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grpSp>
            <p:nvGrpSpPr>
              <p:cNvPr id="279" name="Group 117"/>
              <p:cNvGrpSpPr>
                <a:grpSpLocks/>
              </p:cNvGrpSpPr>
              <p:nvPr/>
            </p:nvGrpSpPr>
            <p:grpSpPr bwMode="auto">
              <a:xfrm>
                <a:off x="4672146" y="3129297"/>
                <a:ext cx="4297431" cy="1031428"/>
                <a:chOff x="4672146" y="3122947"/>
                <a:chExt cx="4297431" cy="1031428"/>
              </a:xfrm>
            </p:grpSpPr>
            <p:cxnSp>
              <p:nvCxnSpPr>
                <p:cNvPr id="280" name="Straight Connector 279"/>
                <p:cNvCxnSpPr/>
                <p:nvPr/>
              </p:nvCxnSpPr>
              <p:spPr bwMode="auto">
                <a:xfrm rot="16200000" flipH="1">
                  <a:off x="7346351" y="4080577"/>
                  <a:ext cx="84102" cy="50801"/>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grpSp>
              <p:nvGrpSpPr>
                <p:cNvPr id="281" name="Group 116"/>
                <p:cNvGrpSpPr>
                  <a:grpSpLocks/>
                </p:cNvGrpSpPr>
                <p:nvPr/>
              </p:nvGrpSpPr>
              <p:grpSpPr bwMode="auto">
                <a:xfrm>
                  <a:off x="4672146" y="3122947"/>
                  <a:ext cx="4297431" cy="1031428"/>
                  <a:chOff x="4672146" y="3122947"/>
                  <a:chExt cx="4297431" cy="1031428"/>
                </a:xfrm>
              </p:grpSpPr>
              <p:cxnSp>
                <p:nvCxnSpPr>
                  <p:cNvPr id="282" name="Straight Arrow Connector 281"/>
                  <p:cNvCxnSpPr/>
                  <p:nvPr/>
                </p:nvCxnSpPr>
                <p:spPr bwMode="auto">
                  <a:xfrm flipV="1">
                    <a:off x="6891507" y="3635487"/>
                    <a:ext cx="2078070" cy="430027"/>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grpSp>
                <p:nvGrpSpPr>
                  <p:cNvPr id="283" name="Group 115"/>
                  <p:cNvGrpSpPr>
                    <a:grpSpLocks/>
                  </p:cNvGrpSpPr>
                  <p:nvPr/>
                </p:nvGrpSpPr>
                <p:grpSpPr bwMode="auto">
                  <a:xfrm>
                    <a:off x="4672146" y="3122947"/>
                    <a:ext cx="4297431" cy="1031428"/>
                    <a:chOff x="4672146" y="3122947"/>
                    <a:chExt cx="4297431" cy="1031428"/>
                  </a:xfrm>
                </p:grpSpPr>
                <p:cxnSp>
                  <p:nvCxnSpPr>
                    <p:cNvPr id="284" name="Straight Arrow Connector 283"/>
                    <p:cNvCxnSpPr/>
                    <p:nvPr/>
                  </p:nvCxnSpPr>
                  <p:spPr bwMode="auto">
                    <a:xfrm flipV="1">
                      <a:off x="4678496" y="3207048"/>
                      <a:ext cx="2111409" cy="445895"/>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285" name="Straight Connector 284"/>
                    <p:cNvCxnSpPr/>
                    <p:nvPr/>
                  </p:nvCxnSpPr>
                  <p:spPr bwMode="auto">
                    <a:xfrm rot="5400000" flipH="1">
                      <a:off x="6808975" y="3140391"/>
                      <a:ext cx="85688" cy="50801"/>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86" name="Straight Connector 285"/>
                    <p:cNvCxnSpPr/>
                    <p:nvPr/>
                  </p:nvCxnSpPr>
                  <p:spPr bwMode="auto">
                    <a:xfrm rot="16200000" flipH="1" flipV="1">
                      <a:off x="6754998" y="3143564"/>
                      <a:ext cx="88861" cy="47626"/>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87" name="Straight Arrow Connector 286"/>
                    <p:cNvCxnSpPr/>
                    <p:nvPr/>
                  </p:nvCxnSpPr>
                  <p:spPr bwMode="auto">
                    <a:xfrm>
                      <a:off x="6877218" y="3208635"/>
                      <a:ext cx="2076483" cy="430026"/>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grpSp>
                  <p:nvGrpSpPr>
                    <p:cNvPr id="288" name="Group 114"/>
                    <p:cNvGrpSpPr>
                      <a:grpSpLocks/>
                    </p:cNvGrpSpPr>
                    <p:nvPr/>
                  </p:nvGrpSpPr>
                  <p:grpSpPr bwMode="auto">
                    <a:xfrm>
                      <a:off x="4672146" y="3124541"/>
                      <a:ext cx="4297431" cy="1029834"/>
                      <a:chOff x="4672146" y="3124541"/>
                      <a:chExt cx="4297431" cy="1029834"/>
                    </a:xfrm>
                  </p:grpSpPr>
                  <p:cxnSp>
                    <p:nvCxnSpPr>
                      <p:cNvPr id="289" name="Straight Arrow Connector 288"/>
                      <p:cNvCxnSpPr/>
                      <p:nvPr/>
                    </p:nvCxnSpPr>
                    <p:spPr bwMode="auto">
                      <a:xfrm>
                        <a:off x="4676908" y="3632313"/>
                        <a:ext cx="973154" cy="436374"/>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290" name="Straight Connector 289"/>
                      <p:cNvCxnSpPr/>
                      <p:nvPr/>
                    </p:nvCxnSpPr>
                    <p:spPr bwMode="auto">
                      <a:xfrm rot="16200000" flipH="1">
                        <a:off x="5624681" y="4081370"/>
                        <a:ext cx="85688" cy="50801"/>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91" name="Straight Connector 290"/>
                      <p:cNvCxnSpPr/>
                      <p:nvPr/>
                    </p:nvCxnSpPr>
                    <p:spPr bwMode="auto">
                      <a:xfrm rot="5400000" flipH="1" flipV="1">
                        <a:off x="5676275" y="4082164"/>
                        <a:ext cx="88862" cy="46038"/>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92" name="Straight Arrow Connector 291"/>
                      <p:cNvCxnSpPr/>
                      <p:nvPr/>
                    </p:nvCxnSpPr>
                    <p:spPr bwMode="auto">
                      <a:xfrm rot="10800000" flipV="1">
                        <a:off x="5740550" y="3211808"/>
                        <a:ext cx="1924081" cy="852118"/>
                      </a:xfrm>
                      <a:prstGeom prst="straightConnector1">
                        <a:avLst/>
                      </a:prstGeom>
                      <a:ln>
                        <a:solidFill>
                          <a:srgbClr val="9900CC"/>
                        </a:solidFill>
                        <a:headEnd type="stealth" w="med" len="med"/>
                        <a:tailEnd type="none"/>
                      </a:ln>
                    </p:spPr>
                    <p:style>
                      <a:lnRef idx="2">
                        <a:schemeClr val="accent5"/>
                      </a:lnRef>
                      <a:fillRef idx="0">
                        <a:schemeClr val="accent5"/>
                      </a:fillRef>
                      <a:effectRef idx="1">
                        <a:schemeClr val="accent5"/>
                      </a:effectRef>
                      <a:fontRef idx="minor">
                        <a:schemeClr val="tx1"/>
                      </a:fontRef>
                    </p:style>
                  </p:cxnSp>
                  <p:cxnSp>
                    <p:nvCxnSpPr>
                      <p:cNvPr id="293" name="Straight Connector 292"/>
                      <p:cNvCxnSpPr/>
                      <p:nvPr/>
                    </p:nvCxnSpPr>
                    <p:spPr bwMode="auto">
                      <a:xfrm rot="5400000" flipH="1">
                        <a:off x="7683702" y="3146738"/>
                        <a:ext cx="85688" cy="50801"/>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94" name="Straight Connector 293"/>
                      <p:cNvCxnSpPr/>
                      <p:nvPr/>
                    </p:nvCxnSpPr>
                    <p:spPr bwMode="auto">
                      <a:xfrm rot="16200000" flipH="1" flipV="1">
                        <a:off x="7629725" y="3149911"/>
                        <a:ext cx="88862" cy="47626"/>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95" name="Straight Arrow Connector 294"/>
                      <p:cNvCxnSpPr/>
                      <p:nvPr/>
                    </p:nvCxnSpPr>
                    <p:spPr bwMode="auto">
                      <a:xfrm>
                        <a:off x="7747182" y="3207047"/>
                        <a:ext cx="1111268" cy="523648"/>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grpSp>
                    <p:nvGrpSpPr>
                      <p:cNvPr id="296" name="Group 113"/>
                      <p:cNvGrpSpPr>
                        <a:grpSpLocks/>
                      </p:cNvGrpSpPr>
                      <p:nvPr/>
                    </p:nvGrpSpPr>
                    <p:grpSpPr bwMode="auto">
                      <a:xfrm>
                        <a:off x="4672146" y="3124541"/>
                        <a:ext cx="4297431" cy="1029834"/>
                        <a:chOff x="4672146" y="3124541"/>
                        <a:chExt cx="4297431" cy="1029834"/>
                      </a:xfrm>
                    </p:grpSpPr>
                    <p:cxnSp>
                      <p:nvCxnSpPr>
                        <p:cNvPr id="297" name="Straight Connector 296"/>
                        <p:cNvCxnSpPr/>
                        <p:nvPr/>
                      </p:nvCxnSpPr>
                      <p:spPr bwMode="auto">
                        <a:xfrm rot="5400000" flipH="1" flipV="1">
                          <a:off x="5618330" y="3146738"/>
                          <a:ext cx="85688" cy="50801"/>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98" name="Straight Connector 297"/>
                        <p:cNvCxnSpPr/>
                        <p:nvPr/>
                      </p:nvCxnSpPr>
                      <p:spPr bwMode="auto">
                        <a:xfrm rot="16200000" flipH="1">
                          <a:off x="5669131" y="3149911"/>
                          <a:ext cx="88862" cy="47626"/>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99" name="Straight Arrow Connector 298"/>
                        <p:cNvCxnSpPr/>
                        <p:nvPr/>
                      </p:nvCxnSpPr>
                      <p:spPr bwMode="auto">
                        <a:xfrm rot="10800000">
                          <a:off x="5734200" y="3214982"/>
                          <a:ext cx="1924081" cy="852118"/>
                        </a:xfrm>
                        <a:prstGeom prst="straightConnector1">
                          <a:avLst/>
                        </a:prstGeom>
                        <a:ln>
                          <a:solidFill>
                            <a:srgbClr val="9900CC"/>
                          </a:solidFill>
                          <a:headEnd type="stealth" w="med" len="med"/>
                          <a:tailEnd type="none"/>
                        </a:ln>
                      </p:spPr>
                      <p:style>
                        <a:lnRef idx="2">
                          <a:schemeClr val="accent5"/>
                        </a:lnRef>
                        <a:fillRef idx="0">
                          <a:schemeClr val="accent5"/>
                        </a:fillRef>
                        <a:effectRef idx="1">
                          <a:schemeClr val="accent5"/>
                        </a:effectRef>
                        <a:fontRef idx="minor">
                          <a:schemeClr val="tx1"/>
                        </a:fontRef>
                      </p:style>
                    </p:cxnSp>
                    <p:cxnSp>
                      <p:nvCxnSpPr>
                        <p:cNvPr id="300" name="Straight Connector 299"/>
                        <p:cNvCxnSpPr/>
                        <p:nvPr/>
                      </p:nvCxnSpPr>
                      <p:spPr bwMode="auto">
                        <a:xfrm rot="16200000" flipH="1" flipV="1">
                          <a:off x="7677351" y="4081370"/>
                          <a:ext cx="85688" cy="50801"/>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301" name="Straight Connector 300"/>
                        <p:cNvCxnSpPr/>
                        <p:nvPr/>
                      </p:nvCxnSpPr>
                      <p:spPr bwMode="auto">
                        <a:xfrm rot="5400000" flipH="1">
                          <a:off x="7623375" y="4081370"/>
                          <a:ext cx="88862" cy="47626"/>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302" name="Straight Arrow Connector 301"/>
                        <p:cNvCxnSpPr/>
                        <p:nvPr/>
                      </p:nvCxnSpPr>
                      <p:spPr bwMode="auto">
                        <a:xfrm flipV="1">
                          <a:off x="7740832" y="3548213"/>
                          <a:ext cx="1111268" cy="523648"/>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grpSp>
                      <p:nvGrpSpPr>
                        <p:cNvPr id="303" name="Group 112"/>
                        <p:cNvGrpSpPr>
                          <a:grpSpLocks/>
                        </p:cNvGrpSpPr>
                        <p:nvPr/>
                      </p:nvGrpSpPr>
                      <p:grpSpPr bwMode="auto">
                        <a:xfrm>
                          <a:off x="4672146" y="3124541"/>
                          <a:ext cx="4297431" cy="1029834"/>
                          <a:chOff x="4672146" y="3124541"/>
                          <a:chExt cx="4297431" cy="1029834"/>
                        </a:xfrm>
                      </p:grpSpPr>
                      <p:cxnSp>
                        <p:nvCxnSpPr>
                          <p:cNvPr id="304" name="Straight Connector 303"/>
                          <p:cNvCxnSpPr/>
                          <p:nvPr/>
                        </p:nvCxnSpPr>
                        <p:spPr bwMode="auto">
                          <a:xfrm rot="5400000" flipH="1">
                            <a:off x="6185078" y="3145151"/>
                            <a:ext cx="85688" cy="50801"/>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305" name="Straight Connector 304"/>
                          <p:cNvCxnSpPr/>
                          <p:nvPr/>
                        </p:nvCxnSpPr>
                        <p:spPr bwMode="auto">
                          <a:xfrm rot="16200000" flipH="1" flipV="1">
                            <a:off x="6131101" y="3148324"/>
                            <a:ext cx="88862" cy="47626"/>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306" name="Straight Connector 305"/>
                          <p:cNvCxnSpPr/>
                          <p:nvPr/>
                        </p:nvCxnSpPr>
                        <p:spPr bwMode="auto">
                          <a:xfrm rot="5400000" flipH="1" flipV="1">
                            <a:off x="7396359" y="4079784"/>
                            <a:ext cx="88862" cy="47626"/>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307" name="Straight Arrow Connector 306"/>
                          <p:cNvCxnSpPr/>
                          <p:nvPr/>
                        </p:nvCxnSpPr>
                        <p:spPr bwMode="auto">
                          <a:xfrm rot="5400000" flipH="1" flipV="1">
                            <a:off x="7422731" y="3217173"/>
                            <a:ext cx="882268" cy="836626"/>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308" name="Straight Connector 307"/>
                          <p:cNvCxnSpPr/>
                          <p:nvPr/>
                        </p:nvCxnSpPr>
                        <p:spPr bwMode="auto">
                          <a:xfrm rot="5400000" flipH="1">
                            <a:off x="8302043" y="3141183"/>
                            <a:ext cx="85688" cy="52389"/>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309" name="Straight Connector 308"/>
                          <p:cNvCxnSpPr/>
                          <p:nvPr/>
                        </p:nvCxnSpPr>
                        <p:spPr bwMode="auto">
                          <a:xfrm rot="16200000" flipH="1" flipV="1">
                            <a:off x="8247272" y="3145150"/>
                            <a:ext cx="88862" cy="47626"/>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310" name="Straight Arrow Connector 309"/>
                          <p:cNvCxnSpPr/>
                          <p:nvPr/>
                        </p:nvCxnSpPr>
                        <p:spPr bwMode="auto">
                          <a:xfrm>
                            <a:off x="8356792" y="3207047"/>
                            <a:ext cx="508008" cy="417332"/>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311" name="Straight Arrow Connector 310"/>
                          <p:cNvCxnSpPr/>
                          <p:nvPr/>
                        </p:nvCxnSpPr>
                        <p:spPr bwMode="auto">
                          <a:xfrm>
                            <a:off x="4676908" y="3638660"/>
                            <a:ext cx="563572" cy="430027"/>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312" name="Straight Connector 311"/>
                          <p:cNvCxnSpPr/>
                          <p:nvPr/>
                        </p:nvCxnSpPr>
                        <p:spPr bwMode="auto">
                          <a:xfrm rot="5400000" flipH="1" flipV="1">
                            <a:off x="5275425" y="4076610"/>
                            <a:ext cx="88862" cy="47626"/>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313" name="Straight Arrow Connector 312"/>
                          <p:cNvCxnSpPr/>
                          <p:nvPr/>
                        </p:nvCxnSpPr>
                        <p:spPr bwMode="auto">
                          <a:xfrm rot="5400000" flipH="1" flipV="1">
                            <a:off x="5322428" y="3229873"/>
                            <a:ext cx="850532" cy="814401"/>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314" name="Straight Arrow Connector 313"/>
                          <p:cNvCxnSpPr/>
                          <p:nvPr/>
                        </p:nvCxnSpPr>
                        <p:spPr bwMode="auto">
                          <a:xfrm>
                            <a:off x="6250146" y="3203874"/>
                            <a:ext cx="1119205" cy="867987"/>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grpSp>
                        <p:nvGrpSpPr>
                          <p:cNvPr id="315" name="Group 111"/>
                          <p:cNvGrpSpPr>
                            <a:grpSpLocks/>
                          </p:cNvGrpSpPr>
                          <p:nvPr/>
                        </p:nvGrpSpPr>
                        <p:grpSpPr bwMode="auto">
                          <a:xfrm>
                            <a:off x="4672146" y="3130121"/>
                            <a:ext cx="4297431" cy="1024254"/>
                            <a:chOff x="4672146" y="3130121"/>
                            <a:chExt cx="4297431" cy="1024254"/>
                          </a:xfrm>
                        </p:grpSpPr>
                        <p:cxnSp>
                          <p:nvCxnSpPr>
                            <p:cNvPr id="316" name="Straight Connector 315"/>
                            <p:cNvCxnSpPr/>
                            <p:nvPr/>
                          </p:nvCxnSpPr>
                          <p:spPr bwMode="auto">
                            <a:xfrm rot="5400000" flipH="1" flipV="1">
                              <a:off x="7339208" y="3148325"/>
                              <a:ext cx="85688" cy="50801"/>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317" name="Straight Connector 29"/>
                            <p:cNvCxnSpPr/>
                            <p:nvPr/>
                          </p:nvCxnSpPr>
                          <p:spPr bwMode="auto">
                            <a:xfrm rot="16200000" flipH="1">
                              <a:off x="7390009" y="3151498"/>
                              <a:ext cx="88861" cy="47626"/>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318" name="Straight Arrow Connector 317"/>
                            <p:cNvCxnSpPr/>
                            <p:nvPr/>
                          </p:nvCxnSpPr>
                          <p:spPr bwMode="auto">
                            <a:xfrm rot="16200000" flipH="1">
                              <a:off x="7417175" y="3225901"/>
                              <a:ext cx="880681" cy="836626"/>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319" name="Straight Connector 318"/>
                            <p:cNvCxnSpPr/>
                            <p:nvPr/>
                          </p:nvCxnSpPr>
                          <p:spPr bwMode="auto">
                            <a:xfrm rot="5400000" flipH="1">
                              <a:off x="8240922" y="4086131"/>
                              <a:ext cx="88861" cy="47626"/>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320" name="Straight Arrow Connector 319"/>
                            <p:cNvCxnSpPr/>
                            <p:nvPr/>
                          </p:nvCxnSpPr>
                          <p:spPr bwMode="auto">
                            <a:xfrm flipV="1">
                              <a:off x="8348855" y="3656116"/>
                              <a:ext cx="509595" cy="415745"/>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grpSp>
                          <p:nvGrpSpPr>
                            <p:cNvPr id="321" name="Group 110"/>
                            <p:cNvGrpSpPr>
                              <a:grpSpLocks/>
                            </p:cNvGrpSpPr>
                            <p:nvPr/>
                          </p:nvGrpSpPr>
                          <p:grpSpPr bwMode="auto">
                            <a:xfrm>
                              <a:off x="4672146" y="3133960"/>
                              <a:ext cx="4297431" cy="1017871"/>
                              <a:chOff x="4672146" y="3133960"/>
                              <a:chExt cx="4297431" cy="1017871"/>
                            </a:xfrm>
                          </p:grpSpPr>
                          <p:cxnSp>
                            <p:nvCxnSpPr>
                              <p:cNvPr id="322" name="Straight Connector 321"/>
                              <p:cNvCxnSpPr/>
                              <p:nvPr/>
                            </p:nvCxnSpPr>
                            <p:spPr bwMode="auto">
                              <a:xfrm rot="16200000" flipH="1" flipV="1">
                                <a:off x="6178727" y="4082957"/>
                                <a:ext cx="85688" cy="50801"/>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323" name="Straight Connector 322"/>
                              <p:cNvCxnSpPr/>
                              <p:nvPr/>
                            </p:nvCxnSpPr>
                            <p:spPr bwMode="auto">
                              <a:xfrm rot="5400000" flipH="1">
                                <a:off x="6124751" y="4082957"/>
                                <a:ext cx="88862" cy="47626"/>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324" name="Straight Connector 323"/>
                              <p:cNvCxnSpPr/>
                              <p:nvPr/>
                            </p:nvCxnSpPr>
                            <p:spPr bwMode="auto">
                              <a:xfrm rot="16200000" flipH="1">
                                <a:off x="5269075" y="3154671"/>
                                <a:ext cx="88862" cy="47626"/>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325" name="Straight Arrow Connector 324"/>
                              <p:cNvCxnSpPr/>
                              <p:nvPr/>
                            </p:nvCxnSpPr>
                            <p:spPr bwMode="auto">
                              <a:xfrm flipV="1">
                                <a:off x="6243796" y="3207047"/>
                                <a:ext cx="1119205" cy="867987"/>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grpSp>
                            <p:nvGrpSpPr>
                              <p:cNvPr id="326" name="Group 109"/>
                              <p:cNvGrpSpPr>
                                <a:grpSpLocks/>
                              </p:cNvGrpSpPr>
                              <p:nvPr/>
                            </p:nvGrpSpPr>
                            <p:grpSpPr bwMode="auto">
                              <a:xfrm>
                                <a:off x="4672146" y="3133961"/>
                                <a:ext cx="4297431" cy="1017870"/>
                                <a:chOff x="4672146" y="3133961"/>
                                <a:chExt cx="4297431" cy="1017870"/>
                              </a:xfrm>
                            </p:grpSpPr>
                            <p:cxnSp>
                              <p:nvCxnSpPr>
                                <p:cNvPr id="327" name="Straight Connector 326"/>
                                <p:cNvCxnSpPr/>
                                <p:nvPr/>
                              </p:nvCxnSpPr>
                              <p:spPr bwMode="auto">
                                <a:xfrm rot="5400000" flipH="1" flipV="1">
                                  <a:off x="5217480" y="3150704"/>
                                  <a:ext cx="85688" cy="52388"/>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328" name="Straight Arrow Connector 327"/>
                                <p:cNvCxnSpPr/>
                                <p:nvPr/>
                              </p:nvCxnSpPr>
                              <p:spPr bwMode="auto">
                                <a:xfrm rot="16200000" flipH="1">
                                  <a:off x="5316078" y="3234633"/>
                                  <a:ext cx="850532" cy="814401"/>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grpSp>
                              <p:nvGrpSpPr>
                                <p:cNvPr id="329" name="Group 108"/>
                                <p:cNvGrpSpPr>
                                  <a:grpSpLocks/>
                                </p:cNvGrpSpPr>
                                <p:nvPr/>
                              </p:nvGrpSpPr>
                              <p:grpSpPr bwMode="auto">
                                <a:xfrm>
                                  <a:off x="4672146" y="3209664"/>
                                  <a:ext cx="4297431" cy="942167"/>
                                  <a:chOff x="4672146" y="3209664"/>
                                  <a:chExt cx="4297431" cy="942167"/>
                                </a:xfrm>
                              </p:grpSpPr>
                              <p:cxnSp>
                                <p:nvCxnSpPr>
                                  <p:cNvPr id="330" name="Straight Arrow Connector 329"/>
                                  <p:cNvCxnSpPr/>
                                  <p:nvPr/>
                                </p:nvCxnSpPr>
                                <p:spPr bwMode="auto">
                                  <a:xfrm flipV="1">
                                    <a:off x="4678496" y="3276867"/>
                                    <a:ext cx="4291081" cy="376075"/>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grpSp>
                                <p:nvGrpSpPr>
                                  <p:cNvPr id="331" name="Group 107"/>
                                  <p:cNvGrpSpPr>
                                    <a:grpSpLocks/>
                                  </p:cNvGrpSpPr>
                                  <p:nvPr/>
                                </p:nvGrpSpPr>
                                <p:grpSpPr bwMode="auto">
                                  <a:xfrm>
                                    <a:off x="4672146" y="3209664"/>
                                    <a:ext cx="4291251" cy="942167"/>
                                    <a:chOff x="4672146" y="3209664"/>
                                    <a:chExt cx="4291251" cy="942167"/>
                                  </a:xfrm>
                                </p:grpSpPr>
                                <p:cxnSp>
                                  <p:nvCxnSpPr>
                                    <p:cNvPr id="332" name="Straight Arrow Connector 331"/>
                                    <p:cNvCxnSpPr/>
                                    <p:nvPr/>
                                  </p:nvCxnSpPr>
                                  <p:spPr bwMode="auto">
                                    <a:xfrm>
                                      <a:off x="4692783" y="3633900"/>
                                      <a:ext cx="2111409" cy="445894"/>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333" name="Straight Connector 332"/>
                                    <p:cNvCxnSpPr/>
                                    <p:nvPr/>
                                  </p:nvCxnSpPr>
                                  <p:spPr bwMode="auto">
                                    <a:xfrm rot="16200000" flipH="1" flipV="1">
                                      <a:off x="6823263" y="4079784"/>
                                      <a:ext cx="85688" cy="50801"/>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334" name="Straight Connector 333"/>
                                    <p:cNvCxnSpPr/>
                                    <p:nvPr/>
                                  </p:nvCxnSpPr>
                                  <p:spPr bwMode="auto">
                                    <a:xfrm rot="5400000" flipH="1">
                                      <a:off x="6769287" y="4082957"/>
                                      <a:ext cx="88862" cy="47626"/>
                                    </a:xfrm>
                                    <a:prstGeom prst="line">
                                      <a:avLst/>
                                    </a:prstGeom>
                                    <a:ln>
                                      <a:solidFill>
                                        <a:srgbClr val="9900CC"/>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grpSp>
                                  <p:nvGrpSpPr>
                                    <p:cNvPr id="335" name="Group 106"/>
                                    <p:cNvGrpSpPr>
                                      <a:grpSpLocks/>
                                    </p:cNvGrpSpPr>
                                    <p:nvPr/>
                                  </p:nvGrpSpPr>
                                  <p:grpSpPr bwMode="auto">
                                    <a:xfrm>
                                      <a:off x="4672146" y="3209664"/>
                                      <a:ext cx="4291251" cy="811746"/>
                                      <a:chOff x="4672146" y="3209664"/>
                                      <a:chExt cx="4291251" cy="811746"/>
                                    </a:xfrm>
                                  </p:grpSpPr>
                                  <p:grpSp>
                                    <p:nvGrpSpPr>
                                      <p:cNvPr id="336" name="Group 105"/>
                                      <p:cNvGrpSpPr>
                                        <a:grpSpLocks/>
                                      </p:cNvGrpSpPr>
                                      <p:nvPr/>
                                    </p:nvGrpSpPr>
                                    <p:grpSpPr bwMode="auto">
                                      <a:xfrm>
                                        <a:off x="4678587" y="3209664"/>
                                        <a:ext cx="4280579" cy="436619"/>
                                        <a:chOff x="4678587" y="3209664"/>
                                        <a:chExt cx="4280579" cy="436619"/>
                                      </a:xfrm>
                                    </p:grpSpPr>
                                    <p:cxnSp>
                                      <p:nvCxnSpPr>
                                        <p:cNvPr id="338" name="Straight Arrow Connector 14"/>
                                        <p:cNvCxnSpPr/>
                                        <p:nvPr/>
                                      </p:nvCxnSpPr>
                                      <p:spPr bwMode="auto">
                                        <a:xfrm flipV="1">
                                          <a:off x="4678496" y="3211808"/>
                                          <a:ext cx="973153" cy="434787"/>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339" name="Straight Arrow Connector 338"/>
                                        <p:cNvCxnSpPr/>
                                        <p:nvPr/>
                                      </p:nvCxnSpPr>
                                      <p:spPr bwMode="auto">
                                        <a:xfrm flipV="1">
                                          <a:off x="4678496" y="3210221"/>
                                          <a:ext cx="563571" cy="431613"/>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cxnSp>
                                      <p:nvCxnSpPr>
                                        <p:cNvPr id="340" name="Straight Arrow Connector 339"/>
                                        <p:cNvCxnSpPr/>
                                        <p:nvPr/>
                                      </p:nvCxnSpPr>
                                      <p:spPr bwMode="auto">
                                        <a:xfrm>
                                          <a:off x="4683258" y="3635487"/>
                                          <a:ext cx="4275207" cy="7935"/>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grpSp>
                                  <p:cxnSp>
                                    <p:nvCxnSpPr>
                                      <p:cNvPr id="337" name="Straight Arrow Connector 336"/>
                                      <p:cNvCxnSpPr/>
                                      <p:nvPr/>
                                    </p:nvCxnSpPr>
                                    <p:spPr bwMode="auto">
                                      <a:xfrm>
                                        <a:off x="4672146" y="3646595"/>
                                        <a:ext cx="4291081" cy="374488"/>
                                      </a:xfrm>
                                      <a:prstGeom prst="straightConnector1">
                                        <a:avLst/>
                                      </a:prstGeom>
                                      <a:ln>
                                        <a:solidFill>
                                          <a:srgbClr val="9900CC"/>
                                        </a:solidFill>
                                        <a:headEnd type="none" w="med" len="med"/>
                                        <a:tailEnd type="stealth"/>
                                      </a:ln>
                                    </p:spPr>
                                    <p:style>
                                      <a:lnRef idx="2">
                                        <a:schemeClr val="accent5"/>
                                      </a:lnRef>
                                      <a:fillRef idx="0">
                                        <a:schemeClr val="accent5"/>
                                      </a:fillRef>
                                      <a:effectRef idx="1">
                                        <a:schemeClr val="accent5"/>
                                      </a:effectRef>
                                      <a:fontRef idx="minor">
                                        <a:schemeClr val="tx1"/>
                                      </a:fontRef>
                                    </p:style>
                                  </p:cxnSp>
                                </p:grpSp>
                              </p:grpSp>
                            </p:grpSp>
                          </p:grpSp>
                        </p:grpSp>
                      </p:grpSp>
                    </p:grpSp>
                  </p:grpSp>
                </p:grpSp>
              </p:grpSp>
            </p:grpSp>
          </p:grpSp>
        </p:grpSp>
      </p:grpSp>
      <p:sp>
        <p:nvSpPr>
          <p:cNvPr id="341" name="Rectangle 340"/>
          <p:cNvSpPr/>
          <p:nvPr/>
        </p:nvSpPr>
        <p:spPr bwMode="auto">
          <a:xfrm>
            <a:off x="4790567" y="3419510"/>
            <a:ext cx="4166909" cy="169200"/>
          </a:xfrm>
          <a:prstGeom prst="rect">
            <a:avLst/>
          </a:prstGeom>
          <a:solidFill>
            <a:schemeClr val="accent3">
              <a:lumMod val="50000"/>
            </a:schemeClr>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rtlCol="1"/>
          <a:lstStyle/>
          <a:p>
            <a:pPr eaLnBrk="0" hangingPunct="0">
              <a:defRPr/>
            </a:pPr>
            <a:endParaRPr lang="he-IL" sz="2000" dirty="0">
              <a:solidFill>
                <a:schemeClr val="tx1"/>
              </a:solidFill>
              <a:latin typeface="Arial" pitchFamily="34" charset="0"/>
            </a:endParaRPr>
          </a:p>
        </p:txBody>
      </p:sp>
      <p:sp>
        <p:nvSpPr>
          <p:cNvPr id="342" name="Rectangle 341"/>
          <p:cNvSpPr/>
          <p:nvPr/>
        </p:nvSpPr>
        <p:spPr bwMode="auto">
          <a:xfrm>
            <a:off x="4792415" y="4444100"/>
            <a:ext cx="4165061" cy="169200"/>
          </a:xfrm>
          <a:prstGeom prst="rect">
            <a:avLst/>
          </a:prstGeom>
          <a:solidFill>
            <a:schemeClr val="accent3">
              <a:lumMod val="50000"/>
            </a:schemeClr>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rtlCol="1"/>
          <a:lstStyle/>
          <a:p>
            <a:pPr eaLnBrk="0" hangingPunct="0">
              <a:defRPr/>
            </a:pPr>
            <a:endParaRPr lang="he-IL" dirty="0"/>
          </a:p>
        </p:txBody>
      </p:sp>
      <p:sp>
        <p:nvSpPr>
          <p:cNvPr id="343" name="Rectangle 342"/>
          <p:cNvSpPr/>
          <p:nvPr/>
        </p:nvSpPr>
        <p:spPr bwMode="auto">
          <a:xfrm>
            <a:off x="283211" y="4449010"/>
            <a:ext cx="4148254" cy="167268"/>
          </a:xfrm>
          <a:prstGeom prst="rect">
            <a:avLst/>
          </a:prstGeom>
          <a:solidFill>
            <a:schemeClr val="accent3">
              <a:lumMod val="50000"/>
            </a:schemeClr>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rtlCol="1"/>
          <a:lstStyle/>
          <a:p>
            <a:pPr eaLnBrk="0" hangingPunct="0">
              <a:defRPr/>
            </a:pPr>
            <a:endParaRPr lang="he-IL" dirty="0"/>
          </a:p>
        </p:txBody>
      </p:sp>
      <p:sp>
        <p:nvSpPr>
          <p:cNvPr id="344" name="Rectangle 343"/>
          <p:cNvSpPr/>
          <p:nvPr/>
        </p:nvSpPr>
        <p:spPr bwMode="auto">
          <a:xfrm>
            <a:off x="273412" y="3420589"/>
            <a:ext cx="4148254" cy="167268"/>
          </a:xfrm>
          <a:prstGeom prst="rect">
            <a:avLst/>
          </a:prstGeom>
          <a:solidFill>
            <a:schemeClr val="accent3">
              <a:lumMod val="50000"/>
            </a:schemeClr>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rtlCol="1"/>
          <a:lstStyle/>
          <a:p>
            <a:pPr eaLnBrk="0" hangingPunct="0">
              <a:defRPr/>
            </a:pPr>
            <a:endParaRPr lang="he-IL" dirty="0"/>
          </a:p>
        </p:txBody>
      </p:sp>
      <p:grpSp>
        <p:nvGrpSpPr>
          <p:cNvPr id="345" name="Group 144"/>
          <p:cNvGrpSpPr>
            <a:grpSpLocks/>
          </p:cNvGrpSpPr>
          <p:nvPr/>
        </p:nvGrpSpPr>
        <p:grpSpPr bwMode="auto">
          <a:xfrm>
            <a:off x="1798638" y="2068785"/>
            <a:ext cx="1346200" cy="1377950"/>
            <a:chOff x="4895850" y="1701800"/>
            <a:chExt cx="1346200" cy="1377950"/>
          </a:xfrm>
        </p:grpSpPr>
        <p:grpSp>
          <p:nvGrpSpPr>
            <p:cNvPr id="346" name="Group 143"/>
            <p:cNvGrpSpPr>
              <a:grpSpLocks/>
            </p:cNvGrpSpPr>
            <p:nvPr/>
          </p:nvGrpSpPr>
          <p:grpSpPr bwMode="auto">
            <a:xfrm>
              <a:off x="4895850" y="1701800"/>
              <a:ext cx="1339850" cy="273050"/>
              <a:chOff x="4895850" y="1701800"/>
              <a:chExt cx="1339850" cy="273050"/>
            </a:xfrm>
          </p:grpSpPr>
          <p:sp>
            <p:nvSpPr>
              <p:cNvPr id="348" name="TextBox 347"/>
              <p:cNvSpPr txBox="1"/>
              <p:nvPr/>
            </p:nvSpPr>
            <p:spPr>
              <a:xfrm>
                <a:off x="4895850" y="1701800"/>
                <a:ext cx="1155700" cy="27305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lIns="18000" rIns="18000" anchor="ctr"/>
              <a:lstStyle/>
              <a:p>
                <a:pPr algn="ctr" rtl="1">
                  <a:defRPr/>
                </a:pPr>
                <a:r>
                  <a:rPr lang="en-US" sz="1600" b="1" dirty="0">
                    <a:solidFill>
                      <a:schemeClr val="bg2"/>
                    </a:solidFill>
                  </a:rPr>
                  <a:t>Stainless</a:t>
                </a:r>
                <a:endParaRPr lang="he-IL" sz="1600" b="1" dirty="0">
                  <a:solidFill>
                    <a:schemeClr val="bg2"/>
                  </a:solidFill>
                </a:endParaRPr>
              </a:p>
            </p:txBody>
          </p:sp>
          <p:cxnSp>
            <p:nvCxnSpPr>
              <p:cNvPr id="349" name="Straight Connector 140"/>
              <p:cNvCxnSpPr>
                <a:cxnSpLocks noChangeShapeType="1"/>
              </p:cNvCxnSpPr>
              <p:nvPr/>
            </p:nvCxnSpPr>
            <p:spPr bwMode="auto">
              <a:xfrm>
                <a:off x="6064250" y="1835150"/>
                <a:ext cx="171450" cy="0"/>
              </a:xfrm>
              <a:prstGeom prst="line">
                <a:avLst/>
              </a:prstGeom>
              <a:noFill/>
              <a:ln w="9525">
                <a:solidFill>
                  <a:srgbClr val="969696"/>
                </a:solidFill>
                <a:round/>
                <a:headEnd/>
                <a:tailEnd/>
              </a:ln>
            </p:spPr>
          </p:cxnSp>
        </p:grpSp>
        <p:cxnSp>
          <p:nvCxnSpPr>
            <p:cNvPr id="347" name="Straight Arrow Connector 142"/>
            <p:cNvCxnSpPr>
              <a:cxnSpLocks noChangeShapeType="1"/>
            </p:cNvCxnSpPr>
            <p:nvPr/>
          </p:nvCxnSpPr>
          <p:spPr bwMode="auto">
            <a:xfrm rot="16200000" flipH="1">
              <a:off x="5613400" y="2451100"/>
              <a:ext cx="1250950" cy="6350"/>
            </a:xfrm>
            <a:prstGeom prst="straightConnector1">
              <a:avLst/>
            </a:prstGeom>
            <a:noFill/>
            <a:ln w="9525">
              <a:solidFill>
                <a:srgbClr val="969696"/>
              </a:solidFill>
              <a:round/>
              <a:headEnd/>
              <a:tailEnd type="triangle" w="med" len="med"/>
            </a:ln>
          </p:spPr>
        </p:cxnSp>
      </p:grpSp>
      <p:grpSp>
        <p:nvGrpSpPr>
          <p:cNvPr id="350" name="Group 89"/>
          <p:cNvGrpSpPr>
            <a:grpSpLocks/>
          </p:cNvGrpSpPr>
          <p:nvPr/>
        </p:nvGrpSpPr>
        <p:grpSpPr bwMode="auto">
          <a:xfrm>
            <a:off x="6335713" y="2060848"/>
            <a:ext cx="2238375" cy="1517650"/>
            <a:chOff x="3060" y="1530"/>
            <a:chExt cx="1410" cy="956"/>
          </a:xfrm>
        </p:grpSpPr>
        <p:sp>
          <p:nvSpPr>
            <p:cNvPr id="351" name="Text Box 90"/>
            <p:cNvSpPr txBox="1">
              <a:spLocks noChangeArrowheads="1"/>
            </p:cNvSpPr>
            <p:nvPr/>
          </p:nvSpPr>
          <p:spPr bwMode="auto">
            <a:xfrm>
              <a:off x="3457" y="1915"/>
              <a:ext cx="1013" cy="182"/>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lIns="18000" rIns="18000" anchor="ctr"/>
            <a:lstStyle/>
            <a:p>
              <a:pPr algn="ctr" rtl="1">
                <a:defRPr/>
              </a:pPr>
              <a:r>
                <a:rPr lang="en-US" sz="1600" b="1" dirty="0">
                  <a:solidFill>
                    <a:schemeClr val="bg2"/>
                  </a:solidFill>
                </a:rPr>
                <a:t>Quartz Tube</a:t>
              </a:r>
            </a:p>
          </p:txBody>
        </p:sp>
        <p:sp>
          <p:nvSpPr>
            <p:cNvPr id="352" name="Line 91"/>
            <p:cNvSpPr>
              <a:spLocks noChangeShapeType="1"/>
            </p:cNvSpPr>
            <p:nvPr/>
          </p:nvSpPr>
          <p:spPr bwMode="auto">
            <a:xfrm flipH="1">
              <a:off x="3060" y="1617"/>
              <a:ext cx="0" cy="815"/>
            </a:xfrm>
            <a:prstGeom prst="line">
              <a:avLst/>
            </a:prstGeom>
            <a:noFill/>
            <a:ln w="9525">
              <a:solidFill>
                <a:srgbClr val="969696"/>
              </a:solidFill>
              <a:round/>
              <a:headEnd/>
              <a:tailEnd type="triangle" w="med" len="med"/>
            </a:ln>
          </p:spPr>
          <p:txBody>
            <a:bodyPr/>
            <a:lstStyle/>
            <a:p>
              <a:endParaRPr lang="he-IL"/>
            </a:p>
          </p:txBody>
        </p:sp>
        <p:grpSp>
          <p:nvGrpSpPr>
            <p:cNvPr id="353" name="Group 92"/>
            <p:cNvGrpSpPr>
              <a:grpSpLocks/>
            </p:cNvGrpSpPr>
            <p:nvPr/>
          </p:nvGrpSpPr>
          <p:grpSpPr bwMode="auto">
            <a:xfrm>
              <a:off x="3060" y="1530"/>
              <a:ext cx="906" cy="182"/>
              <a:chOff x="3060" y="1554"/>
              <a:chExt cx="906" cy="182"/>
            </a:xfrm>
          </p:grpSpPr>
          <p:sp>
            <p:nvSpPr>
              <p:cNvPr id="357" name="Text Box 93"/>
              <p:cNvSpPr txBox="1">
                <a:spLocks noChangeArrowheads="1"/>
              </p:cNvSpPr>
              <p:nvPr/>
            </p:nvSpPr>
            <p:spPr bwMode="auto">
              <a:xfrm>
                <a:off x="3121" y="1554"/>
                <a:ext cx="845" cy="182"/>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lIns="18000" rIns="18000" anchor="ctr"/>
              <a:lstStyle/>
              <a:p>
                <a:pPr algn="ctr" rtl="1">
                  <a:defRPr/>
                </a:pPr>
                <a:r>
                  <a:rPr lang="en-US" sz="1600" b="1" dirty="0">
                    <a:solidFill>
                      <a:schemeClr val="bg2"/>
                    </a:solidFill>
                  </a:rPr>
                  <a:t>Air Block</a:t>
                </a:r>
              </a:p>
            </p:txBody>
          </p:sp>
          <p:sp>
            <p:nvSpPr>
              <p:cNvPr id="358" name="Line 94"/>
              <p:cNvSpPr>
                <a:spLocks noChangeShapeType="1"/>
              </p:cNvSpPr>
              <p:nvPr/>
            </p:nvSpPr>
            <p:spPr bwMode="auto">
              <a:xfrm>
                <a:off x="3060" y="1641"/>
                <a:ext cx="61" cy="0"/>
              </a:xfrm>
              <a:prstGeom prst="line">
                <a:avLst/>
              </a:prstGeom>
              <a:noFill/>
              <a:ln w="9525">
                <a:solidFill>
                  <a:srgbClr val="969696"/>
                </a:solidFill>
                <a:round/>
                <a:headEnd/>
                <a:tailEnd/>
              </a:ln>
            </p:spPr>
            <p:txBody>
              <a:bodyPr/>
              <a:lstStyle/>
              <a:p>
                <a:endParaRPr lang="he-IL"/>
              </a:p>
            </p:txBody>
          </p:sp>
        </p:grpSp>
        <p:grpSp>
          <p:nvGrpSpPr>
            <p:cNvPr id="354" name="Group 95"/>
            <p:cNvGrpSpPr>
              <a:grpSpLocks/>
            </p:cNvGrpSpPr>
            <p:nvPr/>
          </p:nvGrpSpPr>
          <p:grpSpPr bwMode="auto">
            <a:xfrm>
              <a:off x="3374" y="1999"/>
              <a:ext cx="82" cy="487"/>
              <a:chOff x="3374" y="1967"/>
              <a:chExt cx="82" cy="487"/>
            </a:xfrm>
          </p:grpSpPr>
          <p:sp>
            <p:nvSpPr>
              <p:cNvPr id="355" name="Line 96"/>
              <p:cNvSpPr>
                <a:spLocks noChangeShapeType="1"/>
              </p:cNvSpPr>
              <p:nvPr/>
            </p:nvSpPr>
            <p:spPr bwMode="auto">
              <a:xfrm flipH="1">
                <a:off x="3374" y="1967"/>
                <a:ext cx="2" cy="487"/>
              </a:xfrm>
              <a:prstGeom prst="line">
                <a:avLst/>
              </a:prstGeom>
              <a:noFill/>
              <a:ln w="9525">
                <a:solidFill>
                  <a:srgbClr val="969696"/>
                </a:solidFill>
                <a:round/>
                <a:headEnd/>
                <a:tailEnd type="triangle" w="med" len="med"/>
              </a:ln>
            </p:spPr>
            <p:txBody>
              <a:bodyPr/>
              <a:lstStyle/>
              <a:p>
                <a:endParaRPr lang="he-IL"/>
              </a:p>
            </p:txBody>
          </p:sp>
          <p:sp>
            <p:nvSpPr>
              <p:cNvPr id="356" name="Line 97"/>
              <p:cNvSpPr>
                <a:spLocks noChangeShapeType="1"/>
              </p:cNvSpPr>
              <p:nvPr/>
            </p:nvSpPr>
            <p:spPr bwMode="auto">
              <a:xfrm>
                <a:off x="3376" y="1967"/>
                <a:ext cx="80" cy="0"/>
              </a:xfrm>
              <a:prstGeom prst="line">
                <a:avLst/>
              </a:prstGeom>
              <a:noFill/>
              <a:ln w="9525">
                <a:solidFill>
                  <a:srgbClr val="969696"/>
                </a:solidFill>
                <a:round/>
                <a:headEnd/>
                <a:tailEnd/>
              </a:ln>
            </p:spPr>
            <p:txBody>
              <a:bodyPr/>
              <a:lstStyle/>
              <a:p>
                <a:endParaRPr lang="he-IL"/>
              </a:p>
            </p:txBody>
          </p:sp>
        </p:grpSp>
      </p:grpSp>
      <p:sp>
        <p:nvSpPr>
          <p:cNvPr id="359" name="TextBox 358"/>
          <p:cNvSpPr txBox="1"/>
          <p:nvPr/>
        </p:nvSpPr>
        <p:spPr>
          <a:xfrm>
            <a:off x="3764475" y="6162143"/>
            <a:ext cx="1710046" cy="400110"/>
          </a:xfrm>
          <a:prstGeom prst="rect">
            <a:avLst/>
          </a:prstGeom>
        </p:spPr>
        <p:style>
          <a:lnRef idx="0">
            <a:schemeClr val="accent4"/>
          </a:lnRef>
          <a:fillRef idx="3">
            <a:schemeClr val="accent4"/>
          </a:fillRef>
          <a:effectRef idx="3">
            <a:schemeClr val="accent4"/>
          </a:effectRef>
          <a:fontRef idx="minor">
            <a:schemeClr val="lt1"/>
          </a:fontRef>
        </p:style>
        <p:txBody>
          <a:bodyPr rtlCol="1">
            <a:spAutoFit/>
          </a:bodyPr>
          <a:lstStyle/>
          <a:p>
            <a:pPr algn="ctr" eaLnBrk="0" hangingPunct="0">
              <a:defRPr/>
            </a:pPr>
            <a:r>
              <a:rPr lang="en-US" dirty="0">
                <a:solidFill>
                  <a:srgbClr val="FFFFFF"/>
                </a:solidFill>
              </a:rPr>
              <a:t>Conventional</a:t>
            </a:r>
            <a:endParaRPr lang="he-IL" dirty="0">
              <a:solidFill>
                <a:srgbClr val="FFFFFF"/>
              </a:solidFill>
            </a:endParaRPr>
          </a:p>
        </p:txBody>
      </p:sp>
      <p:sp>
        <p:nvSpPr>
          <p:cNvPr id="360" name="TextBox 359"/>
          <p:cNvSpPr txBox="1"/>
          <p:nvPr/>
        </p:nvSpPr>
        <p:spPr>
          <a:xfrm>
            <a:off x="6006932" y="5233886"/>
            <a:ext cx="1710046" cy="400110"/>
          </a:xfrm>
          <a:prstGeom prst="rect">
            <a:avLst/>
          </a:prstGeom>
        </p:spPr>
        <p:style>
          <a:lnRef idx="0">
            <a:schemeClr val="accent4"/>
          </a:lnRef>
          <a:fillRef idx="3">
            <a:schemeClr val="accent4"/>
          </a:fillRef>
          <a:effectRef idx="3">
            <a:schemeClr val="accent4"/>
          </a:effectRef>
          <a:fontRef idx="minor">
            <a:schemeClr val="lt1"/>
          </a:fontRef>
        </p:style>
        <p:txBody>
          <a:bodyPr rtlCol="1">
            <a:spAutoFit/>
          </a:bodyPr>
          <a:lstStyle/>
          <a:p>
            <a:pPr algn="ctr" eaLnBrk="0" hangingPunct="0">
              <a:defRPr/>
            </a:pPr>
            <a:r>
              <a:rPr lang="en-US" dirty="0">
                <a:solidFill>
                  <a:srgbClr val="FFFFFF"/>
                </a:solidFill>
              </a:rPr>
              <a:t>HOD </a:t>
            </a:r>
            <a:endParaRPr lang="he-IL" dirty="0">
              <a:solidFill>
                <a:srgbClr val="FFFFFF"/>
              </a:solidFill>
            </a:endParaRPr>
          </a:p>
        </p:txBody>
      </p:sp>
      <p:pic>
        <p:nvPicPr>
          <p:cNvPr id="361" name="Picture 2"/>
          <p:cNvPicPr>
            <a:picLocks noChangeAspect="1" noChangeArrowheads="1"/>
          </p:cNvPicPr>
          <p:nvPr/>
        </p:nvPicPr>
        <p:blipFill>
          <a:blip r:embed="rId4" cstate="email"/>
          <a:srcRect/>
          <a:stretch>
            <a:fillRect/>
          </a:stretch>
        </p:blipFill>
        <p:spPr bwMode="auto">
          <a:xfrm>
            <a:off x="258763" y="2305323"/>
            <a:ext cx="8670925" cy="3452812"/>
          </a:xfrm>
          <a:prstGeom prst="rect">
            <a:avLst/>
          </a:prstGeom>
          <a:noFill/>
          <a:ln w="9525">
            <a:noFill/>
            <a:miter lim="800000"/>
            <a:headEnd/>
            <a:tailEnd/>
          </a:ln>
          <a:effectLst>
            <a:outerShdw dist="139700" dir="2700000" algn="tl" rotWithShape="0">
              <a:srgbClr val="333333">
                <a:alpha val="54999"/>
              </a:srgbClr>
            </a:outerShdw>
          </a:effectLst>
        </p:spPr>
      </p:pic>
      <p:sp>
        <p:nvSpPr>
          <p:cNvPr id="362" name="Text Placeholder 1"/>
          <p:cNvSpPr>
            <a:spLocks noGrp="1"/>
          </p:cNvSpPr>
          <p:nvPr>
            <p:ph type="body" sz="half" idx="1"/>
          </p:nvPr>
        </p:nvSpPr>
        <p:spPr>
          <a:xfrm>
            <a:off x="475843" y="1052736"/>
            <a:ext cx="8229600" cy="609850"/>
          </a:xfrm>
        </p:spPr>
        <p:txBody>
          <a:bodyPr/>
          <a:lstStyle/>
          <a:p>
            <a:pPr marL="0" indent="0">
              <a:buNone/>
            </a:pPr>
            <a:r>
              <a:rPr lang="en-US" sz="2400" b="1" u="sng" kern="1200" dirty="0" smtClean="0">
                <a:solidFill>
                  <a:schemeClr val="hlink"/>
                </a:solidFill>
              </a:rPr>
              <a:t>HOD System Cross section</a:t>
            </a:r>
          </a:p>
          <a:p>
            <a:pPr marL="0" indent="0">
              <a:buNone/>
            </a:pPr>
            <a:r>
              <a:rPr lang="en-US" sz="1200" b="1" i="1" dirty="0"/>
              <a:t>RZ104-11 a member of RZ series HOD system</a:t>
            </a:r>
            <a:endParaRPr lang="he-IL" sz="1200" b="1" i="1" u="sng" kern="1200" dirty="0">
              <a:solidFill>
                <a:schemeClr val="hlink"/>
              </a:solidFill>
            </a:endParaRPr>
          </a:p>
        </p:txBody>
      </p:sp>
    </p:spTree>
    <p:extLst>
      <p:ext uri="{BB962C8B-B14F-4D97-AF65-F5344CB8AC3E}">
        <p14:creationId xmlns:p14="http://schemas.microsoft.com/office/powerpoint/2010/main" val="51010115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61"/>
                                        </p:tgtEl>
                                      </p:cBhvr>
                                    </p:animEffect>
                                    <p:set>
                                      <p:cBhvr>
                                        <p:cTn id="7" dur="1" fill="hold">
                                          <p:stCondLst>
                                            <p:cond delay="1999"/>
                                          </p:stCondLst>
                                        </p:cTn>
                                        <p:tgtEl>
                                          <p:spTgt spid="36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85"/>
                                        </p:tgtEl>
                                        <p:attrNameLst>
                                          <p:attrName>style.visibility</p:attrName>
                                        </p:attrNameLst>
                                      </p:cBhvr>
                                      <p:to>
                                        <p:strVal val="visible"/>
                                      </p:to>
                                    </p:set>
                                    <p:animEffect transition="in" filter="fade">
                                      <p:cBhvr>
                                        <p:cTn id="10" dur="200"/>
                                        <p:tgtEl>
                                          <p:spTgt spid="185"/>
                                        </p:tgtEl>
                                      </p:cBhvr>
                                    </p:animEffect>
                                  </p:childTnLst>
                                </p:cTn>
                              </p:par>
                              <p:par>
                                <p:cTn id="11" presetID="3" presetClass="entr" presetSubtype="10" fill="hold" nodeType="withEffect">
                                  <p:stCondLst>
                                    <p:cond delay="0"/>
                                  </p:stCondLst>
                                  <p:childTnLst>
                                    <p:set>
                                      <p:cBhvr>
                                        <p:cTn id="12" dur="1" fill="hold">
                                          <p:stCondLst>
                                            <p:cond delay="0"/>
                                          </p:stCondLst>
                                        </p:cTn>
                                        <p:tgtEl>
                                          <p:spTgt spid="343"/>
                                        </p:tgtEl>
                                        <p:attrNameLst>
                                          <p:attrName>style.visibility</p:attrName>
                                        </p:attrNameLst>
                                      </p:cBhvr>
                                      <p:to>
                                        <p:strVal val="visible"/>
                                      </p:to>
                                    </p:set>
                                    <p:animEffect transition="in" filter="blinds(horizontal)">
                                      <p:cBhvr>
                                        <p:cTn id="13" dur="500"/>
                                        <p:tgtEl>
                                          <p:spTgt spid="343"/>
                                        </p:tgtEl>
                                      </p:cBhvr>
                                    </p:animEffect>
                                  </p:childTnLst>
                                </p:cTn>
                              </p:par>
                              <p:par>
                                <p:cTn id="14" presetID="3" presetClass="entr" presetSubtype="10" fill="hold" nodeType="withEffect">
                                  <p:stCondLst>
                                    <p:cond delay="0"/>
                                  </p:stCondLst>
                                  <p:childTnLst>
                                    <p:set>
                                      <p:cBhvr>
                                        <p:cTn id="15" dur="1" fill="hold">
                                          <p:stCondLst>
                                            <p:cond delay="0"/>
                                          </p:stCondLst>
                                        </p:cTn>
                                        <p:tgtEl>
                                          <p:spTgt spid="344"/>
                                        </p:tgtEl>
                                        <p:attrNameLst>
                                          <p:attrName>style.visibility</p:attrName>
                                        </p:attrNameLst>
                                      </p:cBhvr>
                                      <p:to>
                                        <p:strVal val="visible"/>
                                      </p:to>
                                    </p:set>
                                    <p:animEffect transition="in" filter="blinds(horizontal)">
                                      <p:cBhvr>
                                        <p:cTn id="16" dur="500"/>
                                        <p:tgtEl>
                                          <p:spTgt spid="344"/>
                                        </p:tgtEl>
                                      </p:cBhvr>
                                    </p:animEffect>
                                  </p:childTnLst>
                                </p:cTn>
                              </p:par>
                              <p:par>
                                <p:cTn id="17" presetID="3" presetClass="entr" presetSubtype="10" fill="hold" nodeType="withEffect">
                                  <p:stCondLst>
                                    <p:cond delay="0"/>
                                  </p:stCondLst>
                                  <p:childTnLst>
                                    <p:set>
                                      <p:cBhvr>
                                        <p:cTn id="18" dur="1" fill="hold">
                                          <p:stCondLst>
                                            <p:cond delay="0"/>
                                          </p:stCondLst>
                                        </p:cTn>
                                        <p:tgtEl>
                                          <p:spTgt spid="341"/>
                                        </p:tgtEl>
                                        <p:attrNameLst>
                                          <p:attrName>style.visibility</p:attrName>
                                        </p:attrNameLst>
                                      </p:cBhvr>
                                      <p:to>
                                        <p:strVal val="visible"/>
                                      </p:to>
                                    </p:set>
                                    <p:animEffect transition="in" filter="blinds(horizontal)">
                                      <p:cBhvr>
                                        <p:cTn id="19" dur="500"/>
                                        <p:tgtEl>
                                          <p:spTgt spid="341"/>
                                        </p:tgtEl>
                                      </p:cBhvr>
                                    </p:animEffect>
                                  </p:childTnLst>
                                </p:cTn>
                              </p:par>
                              <p:par>
                                <p:cTn id="20" presetID="3" presetClass="entr" presetSubtype="10" fill="hold" nodeType="withEffect">
                                  <p:stCondLst>
                                    <p:cond delay="0"/>
                                  </p:stCondLst>
                                  <p:childTnLst>
                                    <p:set>
                                      <p:cBhvr>
                                        <p:cTn id="21" dur="1" fill="hold">
                                          <p:stCondLst>
                                            <p:cond delay="0"/>
                                          </p:stCondLst>
                                        </p:cTn>
                                        <p:tgtEl>
                                          <p:spTgt spid="342"/>
                                        </p:tgtEl>
                                        <p:attrNameLst>
                                          <p:attrName>style.visibility</p:attrName>
                                        </p:attrNameLst>
                                      </p:cBhvr>
                                      <p:to>
                                        <p:strVal val="visible"/>
                                      </p:to>
                                    </p:set>
                                    <p:animEffect transition="in" filter="blinds(horizontal)">
                                      <p:cBhvr>
                                        <p:cTn id="22" dur="500"/>
                                        <p:tgtEl>
                                          <p:spTgt spid="34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5"/>
                                        </p:tgtEl>
                                        <p:attrNameLst>
                                          <p:attrName>style.visibility</p:attrName>
                                        </p:attrNameLst>
                                      </p:cBhvr>
                                      <p:to>
                                        <p:strVal val="visible"/>
                                      </p:to>
                                    </p:set>
                                  </p:childTnLst>
                                </p:cTn>
                              </p:par>
                              <p:par>
                                <p:cTn id="27" presetID="3" presetClass="entr" presetSubtype="10" fill="hold" nodeType="withEffect">
                                  <p:stCondLst>
                                    <p:cond delay="0"/>
                                  </p:stCondLst>
                                  <p:childTnLst>
                                    <p:set>
                                      <p:cBhvr>
                                        <p:cTn id="28" dur="1" fill="hold">
                                          <p:stCondLst>
                                            <p:cond delay="0"/>
                                          </p:stCondLst>
                                        </p:cTn>
                                        <p:tgtEl>
                                          <p:spTgt spid="359"/>
                                        </p:tgtEl>
                                        <p:attrNameLst>
                                          <p:attrName>style.visibility</p:attrName>
                                        </p:attrNameLst>
                                      </p:cBhvr>
                                      <p:to>
                                        <p:strVal val="visible"/>
                                      </p:to>
                                    </p:set>
                                    <p:animEffect transition="in" filter="blinds(horizontal)">
                                      <p:cBhvr>
                                        <p:cTn id="29" dur="500"/>
                                        <p:tgtEl>
                                          <p:spTgt spid="35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wipe(left)">
                                      <p:cBhvr>
                                        <p:cTn id="34" dur="500"/>
                                        <p:tgtEl>
                                          <p:spTgt spid="192"/>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86"/>
                                        </p:tgtEl>
                                        <p:attrNameLst>
                                          <p:attrName>style.visibility</p:attrName>
                                        </p:attrNameLst>
                                      </p:cBhvr>
                                      <p:to>
                                        <p:strVal val="visible"/>
                                      </p:to>
                                    </p:set>
                                    <p:animEffect transition="in" filter="wipe(left)">
                                      <p:cBhvr>
                                        <p:cTn id="38" dur="200"/>
                                        <p:tgtEl>
                                          <p:spTgt spid="18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87"/>
                                        </p:tgtEl>
                                        <p:attrNameLst>
                                          <p:attrName>style.visibility</p:attrName>
                                        </p:attrNameLst>
                                      </p:cBhvr>
                                      <p:to>
                                        <p:strVal val="visible"/>
                                      </p:to>
                                    </p:set>
                                    <p:animEffect transition="in" filter="fade">
                                      <p:cBhvr>
                                        <p:cTn id="43" dur="2000"/>
                                        <p:tgtEl>
                                          <p:spTgt spid="187"/>
                                        </p:tgtEl>
                                      </p:cBhvr>
                                    </p:animEffect>
                                  </p:childTnLst>
                                </p:cTn>
                              </p:par>
                            </p:childTnLst>
                          </p:cTn>
                        </p:par>
                        <p:par>
                          <p:cTn id="44" fill="hold">
                            <p:stCondLst>
                              <p:cond delay="2000"/>
                            </p:stCondLst>
                            <p:childTnLst>
                              <p:par>
                                <p:cTn id="45" presetID="22" presetClass="entr" presetSubtype="8" fill="hold" nodeType="afterEffect">
                                  <p:stCondLst>
                                    <p:cond delay="0"/>
                                  </p:stCondLst>
                                  <p:childTnLst>
                                    <p:set>
                                      <p:cBhvr>
                                        <p:cTn id="46" dur="1" fill="hold">
                                          <p:stCondLst>
                                            <p:cond delay="0"/>
                                          </p:stCondLst>
                                        </p:cTn>
                                        <p:tgtEl>
                                          <p:spTgt spid="193"/>
                                        </p:tgtEl>
                                        <p:attrNameLst>
                                          <p:attrName>style.visibility</p:attrName>
                                        </p:attrNameLst>
                                      </p:cBhvr>
                                      <p:to>
                                        <p:strVal val="visible"/>
                                      </p:to>
                                    </p:set>
                                    <p:animEffect transition="in" filter="wipe(left)">
                                      <p:cBhvr>
                                        <p:cTn id="47" dur="500"/>
                                        <p:tgtEl>
                                          <p:spTgt spid="193"/>
                                        </p:tgtEl>
                                      </p:cBhvr>
                                    </p:animEffect>
                                  </p:childTnLst>
                                </p:cTn>
                              </p:par>
                              <p:par>
                                <p:cTn id="48" presetID="22" presetClass="entr" presetSubtype="2" fill="hold" nodeType="withEffect">
                                  <p:stCondLst>
                                    <p:cond delay="0"/>
                                  </p:stCondLst>
                                  <p:childTnLst>
                                    <p:set>
                                      <p:cBhvr>
                                        <p:cTn id="49" dur="1" fill="hold">
                                          <p:stCondLst>
                                            <p:cond delay="0"/>
                                          </p:stCondLst>
                                        </p:cTn>
                                        <p:tgtEl>
                                          <p:spTgt spid="229"/>
                                        </p:tgtEl>
                                        <p:attrNameLst>
                                          <p:attrName>style.visibility</p:attrName>
                                        </p:attrNameLst>
                                      </p:cBhvr>
                                      <p:to>
                                        <p:strVal val="visible"/>
                                      </p:to>
                                    </p:set>
                                    <p:animEffect transition="in" filter="wipe(right)">
                                      <p:cBhvr>
                                        <p:cTn id="50" dur="500"/>
                                        <p:tgtEl>
                                          <p:spTgt spid="229"/>
                                        </p:tgtEl>
                                      </p:cBhvr>
                                    </p:animEffect>
                                  </p:childTnLst>
                                </p:cTn>
                              </p:par>
                            </p:childTnLst>
                          </p:cTn>
                        </p:par>
                      </p:childTnLst>
                    </p:cTn>
                  </p:par>
                  <p:par>
                    <p:cTn id="51" fill="hold">
                      <p:stCondLst>
                        <p:cond delay="indefinite"/>
                      </p:stCondLst>
                      <p:childTnLst>
                        <p:par>
                          <p:cTn id="52" fill="hold">
                            <p:stCondLst>
                              <p:cond delay="0"/>
                            </p:stCondLst>
                            <p:childTnLst>
                              <p:par>
                                <p:cTn id="53" presetID="56" presetClass="path" presetSubtype="0" accel="50000" decel="50000" fill="hold" nodeType="clickEffect">
                                  <p:stCondLst>
                                    <p:cond delay="0"/>
                                  </p:stCondLst>
                                  <p:childTnLst>
                                    <p:animMotion origin="layout" path="M 1.66667E-6 4.50509E-6 L -0.23577 -0.13391 " pathEditMode="relative" rAng="0" ptsTypes="AA">
                                      <p:cBhvr>
                                        <p:cTn id="54" dur="2000" fill="hold"/>
                                        <p:tgtEl>
                                          <p:spTgt spid="359"/>
                                        </p:tgtEl>
                                        <p:attrNameLst>
                                          <p:attrName>ppt_x</p:attrName>
                                          <p:attrName>ppt_y</p:attrName>
                                        </p:attrNameLst>
                                      </p:cBhvr>
                                      <p:rCtr x="-11800" y="-6700"/>
                                    </p:animMotion>
                                  </p:childTnLst>
                                </p:cTn>
                              </p:par>
                            </p:childTnLst>
                          </p:cTn>
                        </p:par>
                        <p:par>
                          <p:cTn id="55" fill="hold">
                            <p:stCondLst>
                              <p:cond delay="2000"/>
                            </p:stCondLst>
                            <p:childTnLst>
                              <p:par>
                                <p:cTn id="56" presetID="3" presetClass="entr" presetSubtype="10" fill="hold" nodeType="afterEffect">
                                  <p:stCondLst>
                                    <p:cond delay="0"/>
                                  </p:stCondLst>
                                  <p:childTnLst>
                                    <p:set>
                                      <p:cBhvr>
                                        <p:cTn id="57" dur="1" fill="hold">
                                          <p:stCondLst>
                                            <p:cond delay="0"/>
                                          </p:stCondLst>
                                        </p:cTn>
                                        <p:tgtEl>
                                          <p:spTgt spid="360"/>
                                        </p:tgtEl>
                                        <p:attrNameLst>
                                          <p:attrName>style.visibility</p:attrName>
                                        </p:attrNameLst>
                                      </p:cBhvr>
                                      <p:to>
                                        <p:strVal val="visible"/>
                                      </p:to>
                                    </p:set>
                                    <p:animEffect transition="in" filter="blinds(horizontal)">
                                      <p:cBhvr>
                                        <p:cTn id="58" dur="500"/>
                                        <p:tgtEl>
                                          <p:spTgt spid="360"/>
                                        </p:tgtEl>
                                      </p:cBhvr>
                                    </p:animEffect>
                                  </p:childTnLst>
                                </p:cTn>
                              </p:par>
                              <p:par>
                                <p:cTn id="59" presetID="10" presetClass="exit" presetSubtype="0" fill="hold" nodeType="withEffect">
                                  <p:stCondLst>
                                    <p:cond delay="0"/>
                                  </p:stCondLst>
                                  <p:childTnLst>
                                    <p:animEffect transition="out" filter="fade">
                                      <p:cBhvr>
                                        <p:cTn id="60" dur="500"/>
                                        <p:tgtEl>
                                          <p:spTgt spid="341"/>
                                        </p:tgtEl>
                                      </p:cBhvr>
                                    </p:animEffect>
                                    <p:set>
                                      <p:cBhvr>
                                        <p:cTn id="61" dur="1" fill="hold">
                                          <p:stCondLst>
                                            <p:cond delay="499"/>
                                          </p:stCondLst>
                                        </p:cTn>
                                        <p:tgtEl>
                                          <p:spTgt spid="341"/>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2000"/>
                                        <p:tgtEl>
                                          <p:spTgt spid="342"/>
                                        </p:tgtEl>
                                      </p:cBhvr>
                                    </p:animEffect>
                                    <p:set>
                                      <p:cBhvr>
                                        <p:cTn id="64" dur="1" fill="hold">
                                          <p:stCondLst>
                                            <p:cond delay="1999"/>
                                          </p:stCondLst>
                                        </p:cTn>
                                        <p:tgtEl>
                                          <p:spTgt spid="342"/>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350"/>
                                        </p:tgtEl>
                                        <p:attrNameLst>
                                          <p:attrName>style.visibility</p:attrName>
                                        </p:attrNameLst>
                                      </p:cBhvr>
                                      <p:to>
                                        <p:strVal val="visible"/>
                                      </p:to>
                                    </p:set>
                                  </p:childTnLst>
                                </p:cTn>
                              </p:par>
                            </p:childTnLst>
                          </p:cTn>
                        </p:par>
                        <p:par>
                          <p:cTn id="67" fill="hold">
                            <p:stCondLst>
                              <p:cond delay="4000"/>
                            </p:stCondLst>
                            <p:childTnLst>
                              <p:par>
                                <p:cTn id="68" presetID="3" presetClass="exit" presetSubtype="10" fill="hold" nodeType="afterEffect">
                                  <p:stCondLst>
                                    <p:cond delay="0"/>
                                  </p:stCondLst>
                                  <p:childTnLst>
                                    <p:animEffect transition="out" filter="blinds(horizontal)">
                                      <p:cBhvr>
                                        <p:cTn id="69" dur="500"/>
                                        <p:tgtEl>
                                          <p:spTgt spid="193"/>
                                        </p:tgtEl>
                                      </p:cBhvr>
                                    </p:animEffect>
                                    <p:set>
                                      <p:cBhvr>
                                        <p:cTn id="70" dur="1" fill="hold">
                                          <p:stCondLst>
                                            <p:cond delay="499"/>
                                          </p:stCondLst>
                                        </p:cTn>
                                        <p:tgtEl>
                                          <p:spTgt spid="193"/>
                                        </p:tgtEl>
                                        <p:attrNameLst>
                                          <p:attrName>style.visibility</p:attrName>
                                        </p:attrNameLst>
                                      </p:cBhvr>
                                      <p:to>
                                        <p:strVal val="hidden"/>
                                      </p:to>
                                    </p:set>
                                  </p:childTnLst>
                                </p:cTn>
                              </p:par>
                            </p:childTnLst>
                          </p:cTn>
                        </p:par>
                        <p:par>
                          <p:cTn id="71" fill="hold">
                            <p:stCondLst>
                              <p:cond delay="4500"/>
                            </p:stCondLst>
                            <p:childTnLst>
                              <p:par>
                                <p:cTn id="72" presetID="22" presetClass="entr" presetSubtype="8" fill="hold" nodeType="afterEffect">
                                  <p:stCondLst>
                                    <p:cond delay="0"/>
                                  </p:stCondLst>
                                  <p:childTnLst>
                                    <p:set>
                                      <p:cBhvr>
                                        <p:cTn id="73" dur="1" fill="hold">
                                          <p:stCondLst>
                                            <p:cond delay="0"/>
                                          </p:stCondLst>
                                        </p:cTn>
                                        <p:tgtEl>
                                          <p:spTgt spid="226"/>
                                        </p:tgtEl>
                                        <p:attrNameLst>
                                          <p:attrName>style.visibility</p:attrName>
                                        </p:attrNameLst>
                                      </p:cBhvr>
                                      <p:to>
                                        <p:strVal val="visible"/>
                                      </p:to>
                                    </p:set>
                                    <p:animEffect transition="in" filter="wipe(left)">
                                      <p:cBhvr>
                                        <p:cTn id="74" dur="100"/>
                                        <p:tgtEl>
                                          <p:spTgt spid="226"/>
                                        </p:tgtEl>
                                      </p:cBhvr>
                                    </p:animEffect>
                                  </p:childTnLst>
                                </p:cTn>
                              </p:par>
                            </p:childTnLst>
                          </p:cTn>
                        </p:par>
                        <p:par>
                          <p:cTn id="75" fill="hold">
                            <p:stCondLst>
                              <p:cond delay="4600"/>
                            </p:stCondLst>
                            <p:childTnLst>
                              <p:par>
                                <p:cTn id="76" presetID="22" presetClass="entr" presetSubtype="8" fill="hold" nodeType="afterEffect">
                                  <p:stCondLst>
                                    <p:cond delay="0"/>
                                  </p:stCondLst>
                                  <p:childTnLst>
                                    <p:set>
                                      <p:cBhvr>
                                        <p:cTn id="77" dur="1" fill="hold">
                                          <p:stCondLst>
                                            <p:cond delay="0"/>
                                          </p:stCondLst>
                                        </p:cTn>
                                        <p:tgtEl>
                                          <p:spTgt spid="260"/>
                                        </p:tgtEl>
                                        <p:attrNameLst>
                                          <p:attrName>style.visibility</p:attrName>
                                        </p:attrNameLst>
                                      </p:cBhvr>
                                      <p:to>
                                        <p:strVal val="visible"/>
                                      </p:to>
                                    </p:set>
                                    <p:animEffect transition="in" filter="wipe(left)">
                                      <p:cBhvr>
                                        <p:cTn id="78" dur="300"/>
                                        <p:tgtEl>
                                          <p:spTgt spid="260"/>
                                        </p:tgtEl>
                                      </p:cBhvr>
                                    </p:animEffect>
                                  </p:childTnLst>
                                </p:cTn>
                              </p:par>
                            </p:childTnLst>
                          </p:cTn>
                        </p:par>
                        <p:par>
                          <p:cTn id="79" fill="hold">
                            <p:stCondLst>
                              <p:cond delay="4900"/>
                            </p:stCondLst>
                            <p:childTnLst>
                              <p:par>
                                <p:cTn id="80" presetID="22" presetClass="entr" presetSubtype="8" fill="hold" nodeType="afterEffect">
                                  <p:stCondLst>
                                    <p:cond delay="0"/>
                                  </p:stCondLst>
                                  <p:childTnLst>
                                    <p:set>
                                      <p:cBhvr>
                                        <p:cTn id="81" dur="1" fill="hold">
                                          <p:stCondLst>
                                            <p:cond delay="0"/>
                                          </p:stCondLst>
                                        </p:cTn>
                                        <p:tgtEl>
                                          <p:spTgt spid="259"/>
                                        </p:tgtEl>
                                        <p:attrNameLst>
                                          <p:attrName>style.visibility</p:attrName>
                                        </p:attrNameLst>
                                      </p:cBhvr>
                                      <p:to>
                                        <p:strVal val="visible"/>
                                      </p:to>
                                    </p:set>
                                    <p:animEffect transition="in" filter="wipe(left)">
                                      <p:cBhvr>
                                        <p:cTn id="82" dur="300"/>
                                        <p:tgtEl>
                                          <p:spTgt spid="259"/>
                                        </p:tgtEl>
                                      </p:cBhvr>
                                    </p:animEffect>
                                  </p:childTnLst>
                                </p:cTn>
                              </p:par>
                            </p:childTnLst>
                          </p:cTn>
                        </p:par>
                        <p:par>
                          <p:cTn id="83" fill="hold">
                            <p:stCondLst>
                              <p:cond delay="5200"/>
                            </p:stCondLst>
                            <p:childTnLst>
                              <p:par>
                                <p:cTn id="84" presetID="22" presetClass="entr" presetSubtype="8" fill="hold" nodeType="afterEffect">
                                  <p:stCondLst>
                                    <p:cond delay="0"/>
                                  </p:stCondLst>
                                  <p:childTnLst>
                                    <p:set>
                                      <p:cBhvr>
                                        <p:cTn id="85" dur="1" fill="hold">
                                          <p:stCondLst>
                                            <p:cond delay="0"/>
                                          </p:stCondLst>
                                        </p:cTn>
                                        <p:tgtEl>
                                          <p:spTgt spid="222"/>
                                        </p:tgtEl>
                                        <p:attrNameLst>
                                          <p:attrName>style.visibility</p:attrName>
                                        </p:attrNameLst>
                                      </p:cBhvr>
                                      <p:to>
                                        <p:strVal val="visible"/>
                                      </p:to>
                                    </p:set>
                                    <p:animEffect transition="in" filter="wipe(left)">
                                      <p:cBhvr>
                                        <p:cTn id="86" dur="300"/>
                                        <p:tgtEl>
                                          <p:spTgt spid="222"/>
                                        </p:tgtEl>
                                      </p:cBhvr>
                                    </p:animEffect>
                                  </p:childTnLst>
                                </p:cTn>
                              </p:par>
                            </p:childTnLst>
                          </p:cTn>
                        </p:par>
                        <p:par>
                          <p:cTn id="87" fill="hold">
                            <p:stCondLst>
                              <p:cond delay="5500"/>
                            </p:stCondLst>
                            <p:childTnLst>
                              <p:par>
                                <p:cTn id="88" presetID="22" presetClass="entr" presetSubtype="8" fill="hold" nodeType="afterEffect">
                                  <p:stCondLst>
                                    <p:cond delay="0"/>
                                  </p:stCondLst>
                                  <p:childTnLst>
                                    <p:set>
                                      <p:cBhvr>
                                        <p:cTn id="89" dur="1" fill="hold">
                                          <p:stCondLst>
                                            <p:cond delay="0"/>
                                          </p:stCondLst>
                                        </p:cTn>
                                        <p:tgtEl>
                                          <p:spTgt spid="272"/>
                                        </p:tgtEl>
                                        <p:attrNameLst>
                                          <p:attrName>style.visibility</p:attrName>
                                        </p:attrNameLst>
                                      </p:cBhvr>
                                      <p:to>
                                        <p:strVal val="visible"/>
                                      </p:to>
                                    </p:set>
                                    <p:animEffect transition="in" filter="wipe(left)">
                                      <p:cBhvr>
                                        <p:cTn id="90" dur="300"/>
                                        <p:tgtEl>
                                          <p:spTgt spid="272"/>
                                        </p:tgtEl>
                                      </p:cBhvr>
                                    </p:animEffect>
                                  </p:childTnLst>
                                </p:cTn>
                              </p:par>
                            </p:childTnLst>
                          </p:cTn>
                        </p:par>
                        <p:par>
                          <p:cTn id="91" fill="hold">
                            <p:stCondLst>
                              <p:cond delay="5800"/>
                            </p:stCondLst>
                            <p:childTnLst>
                              <p:par>
                                <p:cTn id="92" presetID="22" presetClass="entr" presetSubtype="8" fill="hold" nodeType="afterEffect">
                                  <p:stCondLst>
                                    <p:cond delay="0"/>
                                  </p:stCondLst>
                                  <p:childTnLst>
                                    <p:set>
                                      <p:cBhvr>
                                        <p:cTn id="93" dur="1" fill="hold">
                                          <p:stCondLst>
                                            <p:cond delay="0"/>
                                          </p:stCondLst>
                                        </p:cTn>
                                        <p:tgtEl>
                                          <p:spTgt spid="271"/>
                                        </p:tgtEl>
                                        <p:attrNameLst>
                                          <p:attrName>style.visibility</p:attrName>
                                        </p:attrNameLst>
                                      </p:cBhvr>
                                      <p:to>
                                        <p:strVal val="visible"/>
                                      </p:to>
                                    </p:set>
                                    <p:animEffect transition="in" filter="wipe(left)">
                                      <p:cBhvr>
                                        <p:cTn id="94" dur="300"/>
                                        <p:tgtEl>
                                          <p:spTgt spid="271"/>
                                        </p:tgtEl>
                                      </p:cBhvr>
                                    </p:animEffect>
                                  </p:childTnLst>
                                </p:cTn>
                              </p:par>
                            </p:childTnLst>
                          </p:cTn>
                        </p:par>
                        <p:par>
                          <p:cTn id="95" fill="hold">
                            <p:stCondLst>
                              <p:cond delay="6100"/>
                            </p:stCondLst>
                            <p:childTnLst>
                              <p:par>
                                <p:cTn id="96" presetID="22" presetClass="entr" presetSubtype="8" fill="hold" nodeType="afterEffect">
                                  <p:stCondLst>
                                    <p:cond delay="0"/>
                                  </p:stCondLst>
                                  <p:childTnLst>
                                    <p:set>
                                      <p:cBhvr>
                                        <p:cTn id="97" dur="1" fill="hold">
                                          <p:stCondLst>
                                            <p:cond delay="0"/>
                                          </p:stCondLst>
                                        </p:cTn>
                                        <p:tgtEl>
                                          <p:spTgt spid="221"/>
                                        </p:tgtEl>
                                        <p:attrNameLst>
                                          <p:attrName>style.visibility</p:attrName>
                                        </p:attrNameLst>
                                      </p:cBhvr>
                                      <p:to>
                                        <p:strVal val="visible"/>
                                      </p:to>
                                    </p:set>
                                    <p:animEffect transition="in" filter="wipe(left)">
                                      <p:cBhvr>
                                        <p:cTn id="98" dur="300"/>
                                        <p:tgtEl>
                                          <p:spTgt spid="221"/>
                                        </p:tgtEl>
                                      </p:cBhvr>
                                    </p:animEffect>
                                  </p:childTnLst>
                                </p:cTn>
                              </p:par>
                            </p:childTnLst>
                          </p:cTn>
                        </p:par>
                        <p:par>
                          <p:cTn id="99" fill="hold">
                            <p:stCondLst>
                              <p:cond delay="6400"/>
                            </p:stCondLst>
                            <p:childTnLst>
                              <p:par>
                                <p:cTn id="100" presetID="22" presetClass="entr" presetSubtype="8" fill="hold" nodeType="afterEffect">
                                  <p:stCondLst>
                                    <p:cond delay="0"/>
                                  </p:stCondLst>
                                  <p:childTnLst>
                                    <p:set>
                                      <p:cBhvr>
                                        <p:cTn id="101" dur="1" fill="hold">
                                          <p:stCondLst>
                                            <p:cond delay="0"/>
                                          </p:stCondLst>
                                        </p:cTn>
                                        <p:tgtEl>
                                          <p:spTgt spid="257"/>
                                        </p:tgtEl>
                                        <p:attrNameLst>
                                          <p:attrName>style.visibility</p:attrName>
                                        </p:attrNameLst>
                                      </p:cBhvr>
                                      <p:to>
                                        <p:strVal val="visible"/>
                                      </p:to>
                                    </p:set>
                                    <p:animEffect transition="in" filter="wipe(left)">
                                      <p:cBhvr>
                                        <p:cTn id="102" dur="300"/>
                                        <p:tgtEl>
                                          <p:spTgt spid="257"/>
                                        </p:tgtEl>
                                      </p:cBhvr>
                                    </p:animEffect>
                                  </p:childTnLst>
                                </p:cTn>
                              </p:par>
                            </p:childTnLst>
                          </p:cTn>
                        </p:par>
                        <p:par>
                          <p:cTn id="103" fill="hold">
                            <p:stCondLst>
                              <p:cond delay="6700"/>
                            </p:stCondLst>
                            <p:childTnLst>
                              <p:par>
                                <p:cTn id="104" presetID="22" presetClass="entr" presetSubtype="8" fill="hold" nodeType="afterEffect">
                                  <p:stCondLst>
                                    <p:cond delay="0"/>
                                  </p:stCondLst>
                                  <p:childTnLst>
                                    <p:set>
                                      <p:cBhvr>
                                        <p:cTn id="105" dur="1" fill="hold">
                                          <p:stCondLst>
                                            <p:cond delay="0"/>
                                          </p:stCondLst>
                                        </p:cTn>
                                        <p:tgtEl>
                                          <p:spTgt spid="258"/>
                                        </p:tgtEl>
                                        <p:attrNameLst>
                                          <p:attrName>style.visibility</p:attrName>
                                        </p:attrNameLst>
                                      </p:cBhvr>
                                      <p:to>
                                        <p:strVal val="visible"/>
                                      </p:to>
                                    </p:set>
                                    <p:animEffect transition="in" filter="wipe(left)">
                                      <p:cBhvr>
                                        <p:cTn id="106" dur="300"/>
                                        <p:tgtEl>
                                          <p:spTgt spid="258"/>
                                        </p:tgtEl>
                                      </p:cBhvr>
                                    </p:animEffect>
                                  </p:childTnLst>
                                </p:cTn>
                              </p:par>
                            </p:childTnLst>
                          </p:cTn>
                        </p:par>
                        <p:par>
                          <p:cTn id="107" fill="hold">
                            <p:stCondLst>
                              <p:cond delay="7000"/>
                            </p:stCondLst>
                            <p:childTnLst>
                              <p:par>
                                <p:cTn id="108" presetID="22" presetClass="entr" presetSubtype="8" fill="hold" nodeType="afterEffect">
                                  <p:stCondLst>
                                    <p:cond delay="0"/>
                                  </p:stCondLst>
                                  <p:childTnLst>
                                    <p:set>
                                      <p:cBhvr>
                                        <p:cTn id="109" dur="1" fill="hold">
                                          <p:stCondLst>
                                            <p:cond delay="0"/>
                                          </p:stCondLst>
                                        </p:cTn>
                                        <p:tgtEl>
                                          <p:spTgt spid="219"/>
                                        </p:tgtEl>
                                        <p:attrNameLst>
                                          <p:attrName>style.visibility</p:attrName>
                                        </p:attrNameLst>
                                      </p:cBhvr>
                                      <p:to>
                                        <p:strVal val="visible"/>
                                      </p:to>
                                    </p:set>
                                    <p:animEffect transition="in" filter="wipe(left)">
                                      <p:cBhvr>
                                        <p:cTn id="110" dur="300"/>
                                        <p:tgtEl>
                                          <p:spTgt spid="219"/>
                                        </p:tgtEl>
                                      </p:cBhvr>
                                    </p:animEffect>
                                  </p:childTnLst>
                                </p:cTn>
                              </p:par>
                            </p:childTnLst>
                          </p:cTn>
                        </p:par>
                        <p:par>
                          <p:cTn id="111" fill="hold">
                            <p:stCondLst>
                              <p:cond delay="7300"/>
                            </p:stCondLst>
                            <p:childTnLst>
                              <p:par>
                                <p:cTn id="112" presetID="22" presetClass="entr" presetSubtype="8" fill="hold" nodeType="afterEffect">
                                  <p:stCondLst>
                                    <p:cond delay="0"/>
                                  </p:stCondLst>
                                  <p:childTnLst>
                                    <p:set>
                                      <p:cBhvr>
                                        <p:cTn id="113" dur="1" fill="hold">
                                          <p:stCondLst>
                                            <p:cond delay="0"/>
                                          </p:stCondLst>
                                        </p:cTn>
                                        <p:tgtEl>
                                          <p:spTgt spid="270"/>
                                        </p:tgtEl>
                                        <p:attrNameLst>
                                          <p:attrName>style.visibility</p:attrName>
                                        </p:attrNameLst>
                                      </p:cBhvr>
                                      <p:to>
                                        <p:strVal val="visible"/>
                                      </p:to>
                                    </p:set>
                                    <p:animEffect transition="in" filter="wipe(left)">
                                      <p:cBhvr>
                                        <p:cTn id="114" dur="300"/>
                                        <p:tgtEl>
                                          <p:spTgt spid="270"/>
                                        </p:tgtEl>
                                      </p:cBhvr>
                                    </p:animEffect>
                                  </p:childTnLst>
                                </p:cTn>
                              </p:par>
                            </p:childTnLst>
                          </p:cTn>
                        </p:par>
                        <p:par>
                          <p:cTn id="115" fill="hold">
                            <p:stCondLst>
                              <p:cond delay="7600"/>
                            </p:stCondLst>
                            <p:childTnLst>
                              <p:par>
                                <p:cTn id="116" presetID="22" presetClass="entr" presetSubtype="8" fill="hold" nodeType="afterEffect">
                                  <p:stCondLst>
                                    <p:cond delay="0"/>
                                  </p:stCondLst>
                                  <p:childTnLst>
                                    <p:set>
                                      <p:cBhvr>
                                        <p:cTn id="117" dur="1" fill="hold">
                                          <p:stCondLst>
                                            <p:cond delay="0"/>
                                          </p:stCondLst>
                                        </p:cTn>
                                        <p:tgtEl>
                                          <p:spTgt spid="262"/>
                                        </p:tgtEl>
                                        <p:attrNameLst>
                                          <p:attrName>style.visibility</p:attrName>
                                        </p:attrNameLst>
                                      </p:cBhvr>
                                      <p:to>
                                        <p:strVal val="visible"/>
                                      </p:to>
                                    </p:set>
                                    <p:animEffect transition="in" filter="wipe(left)">
                                      <p:cBhvr>
                                        <p:cTn id="118" dur="300"/>
                                        <p:tgtEl>
                                          <p:spTgt spid="262"/>
                                        </p:tgtEl>
                                      </p:cBhvr>
                                    </p:animEffect>
                                  </p:childTnLst>
                                </p:cTn>
                              </p:par>
                            </p:childTnLst>
                          </p:cTn>
                        </p:par>
                        <p:par>
                          <p:cTn id="119" fill="hold">
                            <p:stCondLst>
                              <p:cond delay="7900"/>
                            </p:stCondLst>
                            <p:childTnLst>
                              <p:par>
                                <p:cTn id="120" presetID="22" presetClass="entr" presetSubtype="8" fill="hold" nodeType="afterEffect">
                                  <p:stCondLst>
                                    <p:cond delay="0"/>
                                  </p:stCondLst>
                                  <p:childTnLst>
                                    <p:set>
                                      <p:cBhvr>
                                        <p:cTn id="121" dur="1" fill="hold">
                                          <p:stCondLst>
                                            <p:cond delay="0"/>
                                          </p:stCondLst>
                                        </p:cTn>
                                        <p:tgtEl>
                                          <p:spTgt spid="220"/>
                                        </p:tgtEl>
                                        <p:attrNameLst>
                                          <p:attrName>style.visibility</p:attrName>
                                        </p:attrNameLst>
                                      </p:cBhvr>
                                      <p:to>
                                        <p:strVal val="visible"/>
                                      </p:to>
                                    </p:set>
                                    <p:animEffect transition="in" filter="wipe(left)">
                                      <p:cBhvr>
                                        <p:cTn id="122" dur="300"/>
                                        <p:tgtEl>
                                          <p:spTgt spid="220"/>
                                        </p:tgtEl>
                                      </p:cBhvr>
                                    </p:animEffect>
                                  </p:childTnLst>
                                </p:cTn>
                              </p:par>
                            </p:childTnLst>
                          </p:cTn>
                        </p:par>
                        <p:par>
                          <p:cTn id="123" fill="hold">
                            <p:stCondLst>
                              <p:cond delay="8200"/>
                            </p:stCondLst>
                            <p:childTnLst>
                              <p:par>
                                <p:cTn id="124" presetID="22" presetClass="entr" presetSubtype="8" fill="hold" nodeType="afterEffect">
                                  <p:stCondLst>
                                    <p:cond delay="0"/>
                                  </p:stCondLst>
                                  <p:childTnLst>
                                    <p:set>
                                      <p:cBhvr>
                                        <p:cTn id="125" dur="1" fill="hold">
                                          <p:stCondLst>
                                            <p:cond delay="0"/>
                                          </p:stCondLst>
                                        </p:cTn>
                                        <p:tgtEl>
                                          <p:spTgt spid="216"/>
                                        </p:tgtEl>
                                        <p:attrNameLst>
                                          <p:attrName>style.visibility</p:attrName>
                                        </p:attrNameLst>
                                      </p:cBhvr>
                                      <p:to>
                                        <p:strVal val="visible"/>
                                      </p:to>
                                    </p:set>
                                    <p:animEffect transition="in" filter="wipe(left)">
                                      <p:cBhvr>
                                        <p:cTn id="126" dur="300"/>
                                        <p:tgtEl>
                                          <p:spTgt spid="216"/>
                                        </p:tgtEl>
                                      </p:cBhvr>
                                    </p:animEffect>
                                  </p:childTnLst>
                                </p:cTn>
                              </p:par>
                            </p:childTnLst>
                          </p:cTn>
                        </p:par>
                        <p:par>
                          <p:cTn id="127" fill="hold">
                            <p:stCondLst>
                              <p:cond delay="8500"/>
                            </p:stCondLst>
                            <p:childTnLst>
                              <p:par>
                                <p:cTn id="128" presetID="22" presetClass="entr" presetSubtype="8" fill="hold" nodeType="afterEffect">
                                  <p:stCondLst>
                                    <p:cond delay="0"/>
                                  </p:stCondLst>
                                  <p:childTnLst>
                                    <p:set>
                                      <p:cBhvr>
                                        <p:cTn id="129" dur="1" fill="hold">
                                          <p:stCondLst>
                                            <p:cond delay="0"/>
                                          </p:stCondLst>
                                        </p:cTn>
                                        <p:tgtEl>
                                          <p:spTgt spid="261"/>
                                        </p:tgtEl>
                                        <p:attrNameLst>
                                          <p:attrName>style.visibility</p:attrName>
                                        </p:attrNameLst>
                                      </p:cBhvr>
                                      <p:to>
                                        <p:strVal val="visible"/>
                                      </p:to>
                                    </p:set>
                                    <p:animEffect transition="in" filter="wipe(left)">
                                      <p:cBhvr>
                                        <p:cTn id="130" dur="300"/>
                                        <p:tgtEl>
                                          <p:spTgt spid="261"/>
                                        </p:tgtEl>
                                      </p:cBhvr>
                                    </p:animEffect>
                                  </p:childTnLst>
                                </p:cTn>
                              </p:par>
                            </p:childTnLst>
                          </p:cTn>
                        </p:par>
                        <p:par>
                          <p:cTn id="131" fill="hold">
                            <p:stCondLst>
                              <p:cond delay="8800"/>
                            </p:stCondLst>
                            <p:childTnLst>
                              <p:par>
                                <p:cTn id="132" presetID="22" presetClass="entr" presetSubtype="8" fill="hold" nodeType="afterEffect">
                                  <p:stCondLst>
                                    <p:cond delay="0"/>
                                  </p:stCondLst>
                                  <p:childTnLst>
                                    <p:set>
                                      <p:cBhvr>
                                        <p:cTn id="133" dur="1" fill="hold">
                                          <p:stCondLst>
                                            <p:cond delay="0"/>
                                          </p:stCondLst>
                                        </p:cTn>
                                        <p:tgtEl>
                                          <p:spTgt spid="269"/>
                                        </p:tgtEl>
                                        <p:attrNameLst>
                                          <p:attrName>style.visibility</p:attrName>
                                        </p:attrNameLst>
                                      </p:cBhvr>
                                      <p:to>
                                        <p:strVal val="visible"/>
                                      </p:to>
                                    </p:set>
                                    <p:animEffect transition="in" filter="wipe(left)">
                                      <p:cBhvr>
                                        <p:cTn id="134" dur="300"/>
                                        <p:tgtEl>
                                          <p:spTgt spid="269"/>
                                        </p:tgtEl>
                                      </p:cBhvr>
                                    </p:animEffect>
                                  </p:childTnLst>
                                </p:cTn>
                              </p:par>
                            </p:childTnLst>
                          </p:cTn>
                        </p:par>
                        <p:par>
                          <p:cTn id="135" fill="hold">
                            <p:stCondLst>
                              <p:cond delay="9100"/>
                            </p:stCondLst>
                            <p:childTnLst>
                              <p:par>
                                <p:cTn id="136" presetID="22" presetClass="entr" presetSubtype="8" fill="hold" nodeType="afterEffect">
                                  <p:stCondLst>
                                    <p:cond delay="0"/>
                                  </p:stCondLst>
                                  <p:childTnLst>
                                    <p:set>
                                      <p:cBhvr>
                                        <p:cTn id="137" dur="1" fill="hold">
                                          <p:stCondLst>
                                            <p:cond delay="0"/>
                                          </p:stCondLst>
                                        </p:cTn>
                                        <p:tgtEl>
                                          <p:spTgt spid="217"/>
                                        </p:tgtEl>
                                        <p:attrNameLst>
                                          <p:attrName>style.visibility</p:attrName>
                                        </p:attrNameLst>
                                      </p:cBhvr>
                                      <p:to>
                                        <p:strVal val="visible"/>
                                      </p:to>
                                    </p:set>
                                    <p:animEffect transition="in" filter="wipe(left)">
                                      <p:cBhvr>
                                        <p:cTn id="138" dur="300"/>
                                        <p:tgtEl>
                                          <p:spTgt spid="217"/>
                                        </p:tgtEl>
                                      </p:cBhvr>
                                    </p:animEffect>
                                  </p:childTnLst>
                                </p:cTn>
                              </p:par>
                            </p:childTnLst>
                          </p:cTn>
                        </p:par>
                        <p:par>
                          <p:cTn id="139" fill="hold">
                            <p:stCondLst>
                              <p:cond delay="9400"/>
                            </p:stCondLst>
                            <p:childTnLst>
                              <p:par>
                                <p:cTn id="140" presetID="22" presetClass="entr" presetSubtype="8" fill="hold" nodeType="afterEffect">
                                  <p:stCondLst>
                                    <p:cond delay="0"/>
                                  </p:stCondLst>
                                  <p:childTnLst>
                                    <p:set>
                                      <p:cBhvr>
                                        <p:cTn id="141" dur="1" fill="hold">
                                          <p:stCondLst>
                                            <p:cond delay="0"/>
                                          </p:stCondLst>
                                        </p:cTn>
                                        <p:tgtEl>
                                          <p:spTgt spid="254"/>
                                        </p:tgtEl>
                                        <p:attrNameLst>
                                          <p:attrName>style.visibility</p:attrName>
                                        </p:attrNameLst>
                                      </p:cBhvr>
                                      <p:to>
                                        <p:strVal val="visible"/>
                                      </p:to>
                                    </p:set>
                                    <p:animEffect transition="in" filter="wipe(left)">
                                      <p:cBhvr>
                                        <p:cTn id="142" dur="300"/>
                                        <p:tgtEl>
                                          <p:spTgt spid="254"/>
                                        </p:tgtEl>
                                      </p:cBhvr>
                                    </p:animEffect>
                                  </p:childTnLst>
                                </p:cTn>
                              </p:par>
                            </p:childTnLst>
                          </p:cTn>
                        </p:par>
                        <p:par>
                          <p:cTn id="143" fill="hold">
                            <p:stCondLst>
                              <p:cond delay="9700"/>
                            </p:stCondLst>
                            <p:childTnLst>
                              <p:par>
                                <p:cTn id="144" presetID="22" presetClass="entr" presetSubtype="8" fill="hold" nodeType="afterEffect">
                                  <p:stCondLst>
                                    <p:cond delay="0"/>
                                  </p:stCondLst>
                                  <p:childTnLst>
                                    <p:set>
                                      <p:cBhvr>
                                        <p:cTn id="145" dur="1" fill="hold">
                                          <p:stCondLst>
                                            <p:cond delay="0"/>
                                          </p:stCondLst>
                                        </p:cTn>
                                        <p:tgtEl>
                                          <p:spTgt spid="253"/>
                                        </p:tgtEl>
                                        <p:attrNameLst>
                                          <p:attrName>style.visibility</p:attrName>
                                        </p:attrNameLst>
                                      </p:cBhvr>
                                      <p:to>
                                        <p:strVal val="visible"/>
                                      </p:to>
                                    </p:set>
                                    <p:animEffect transition="in" filter="wipe(left)">
                                      <p:cBhvr>
                                        <p:cTn id="146" dur="300"/>
                                        <p:tgtEl>
                                          <p:spTgt spid="253"/>
                                        </p:tgtEl>
                                      </p:cBhvr>
                                    </p:animEffect>
                                  </p:childTnLst>
                                </p:cTn>
                              </p:par>
                            </p:childTnLst>
                          </p:cTn>
                        </p:par>
                        <p:par>
                          <p:cTn id="147" fill="hold">
                            <p:stCondLst>
                              <p:cond delay="10000"/>
                            </p:stCondLst>
                            <p:childTnLst>
                              <p:par>
                                <p:cTn id="148" presetID="22" presetClass="entr" presetSubtype="8" fill="hold" nodeType="afterEffect">
                                  <p:stCondLst>
                                    <p:cond delay="0"/>
                                  </p:stCondLst>
                                  <p:childTnLst>
                                    <p:set>
                                      <p:cBhvr>
                                        <p:cTn id="149" dur="1" fill="hold">
                                          <p:stCondLst>
                                            <p:cond delay="0"/>
                                          </p:stCondLst>
                                        </p:cTn>
                                        <p:tgtEl>
                                          <p:spTgt spid="218"/>
                                        </p:tgtEl>
                                        <p:attrNameLst>
                                          <p:attrName>style.visibility</p:attrName>
                                        </p:attrNameLst>
                                      </p:cBhvr>
                                      <p:to>
                                        <p:strVal val="visible"/>
                                      </p:to>
                                    </p:set>
                                    <p:animEffect transition="in" filter="wipe(left)">
                                      <p:cBhvr>
                                        <p:cTn id="150" dur="300"/>
                                        <p:tgtEl>
                                          <p:spTgt spid="218"/>
                                        </p:tgtEl>
                                      </p:cBhvr>
                                    </p:animEffect>
                                  </p:childTnLst>
                                </p:cTn>
                              </p:par>
                            </p:childTnLst>
                          </p:cTn>
                        </p:par>
                        <p:par>
                          <p:cTn id="151" fill="hold">
                            <p:stCondLst>
                              <p:cond delay="10300"/>
                            </p:stCondLst>
                            <p:childTnLst>
                              <p:par>
                                <p:cTn id="152" presetID="22" presetClass="entr" presetSubtype="8" fill="hold" nodeType="afterEffect">
                                  <p:stCondLst>
                                    <p:cond delay="0"/>
                                  </p:stCondLst>
                                  <p:childTnLst>
                                    <p:set>
                                      <p:cBhvr>
                                        <p:cTn id="153" dur="1" fill="hold">
                                          <p:stCondLst>
                                            <p:cond delay="0"/>
                                          </p:stCondLst>
                                        </p:cTn>
                                        <p:tgtEl>
                                          <p:spTgt spid="263"/>
                                        </p:tgtEl>
                                        <p:attrNameLst>
                                          <p:attrName>style.visibility</p:attrName>
                                        </p:attrNameLst>
                                      </p:cBhvr>
                                      <p:to>
                                        <p:strVal val="visible"/>
                                      </p:to>
                                    </p:set>
                                    <p:animEffect transition="in" filter="wipe(left)">
                                      <p:cBhvr>
                                        <p:cTn id="154" dur="300"/>
                                        <p:tgtEl>
                                          <p:spTgt spid="263"/>
                                        </p:tgtEl>
                                      </p:cBhvr>
                                    </p:animEffect>
                                  </p:childTnLst>
                                </p:cTn>
                              </p:par>
                            </p:childTnLst>
                          </p:cTn>
                        </p:par>
                        <p:par>
                          <p:cTn id="155" fill="hold">
                            <p:stCondLst>
                              <p:cond delay="10600"/>
                            </p:stCondLst>
                            <p:childTnLst>
                              <p:par>
                                <p:cTn id="156" presetID="22" presetClass="entr" presetSubtype="8" fill="hold" nodeType="afterEffect">
                                  <p:stCondLst>
                                    <p:cond delay="0"/>
                                  </p:stCondLst>
                                  <p:childTnLst>
                                    <p:set>
                                      <p:cBhvr>
                                        <p:cTn id="157" dur="1" fill="hold">
                                          <p:stCondLst>
                                            <p:cond delay="0"/>
                                          </p:stCondLst>
                                        </p:cTn>
                                        <p:tgtEl>
                                          <p:spTgt spid="268"/>
                                        </p:tgtEl>
                                        <p:attrNameLst>
                                          <p:attrName>style.visibility</p:attrName>
                                        </p:attrNameLst>
                                      </p:cBhvr>
                                      <p:to>
                                        <p:strVal val="visible"/>
                                      </p:to>
                                    </p:set>
                                    <p:animEffect transition="in" filter="wipe(left)">
                                      <p:cBhvr>
                                        <p:cTn id="158" dur="300"/>
                                        <p:tgtEl>
                                          <p:spTgt spid="268"/>
                                        </p:tgtEl>
                                      </p:cBhvr>
                                    </p:animEffect>
                                  </p:childTnLst>
                                </p:cTn>
                              </p:par>
                            </p:childTnLst>
                          </p:cTn>
                        </p:par>
                        <p:par>
                          <p:cTn id="159" fill="hold">
                            <p:stCondLst>
                              <p:cond delay="10900"/>
                            </p:stCondLst>
                            <p:childTnLst>
                              <p:par>
                                <p:cTn id="160" presetID="22" presetClass="entr" presetSubtype="8" fill="hold" nodeType="afterEffect">
                                  <p:stCondLst>
                                    <p:cond delay="0"/>
                                  </p:stCondLst>
                                  <p:childTnLst>
                                    <p:set>
                                      <p:cBhvr>
                                        <p:cTn id="161" dur="1" fill="hold">
                                          <p:stCondLst>
                                            <p:cond delay="0"/>
                                          </p:stCondLst>
                                        </p:cTn>
                                        <p:tgtEl>
                                          <p:spTgt spid="214"/>
                                        </p:tgtEl>
                                        <p:attrNameLst>
                                          <p:attrName>style.visibility</p:attrName>
                                        </p:attrNameLst>
                                      </p:cBhvr>
                                      <p:to>
                                        <p:strVal val="visible"/>
                                      </p:to>
                                    </p:set>
                                    <p:animEffect transition="in" filter="wipe(left)">
                                      <p:cBhvr>
                                        <p:cTn id="162" dur="300"/>
                                        <p:tgtEl>
                                          <p:spTgt spid="214"/>
                                        </p:tgtEl>
                                      </p:cBhvr>
                                    </p:animEffect>
                                  </p:childTnLst>
                                </p:cTn>
                              </p:par>
                            </p:childTnLst>
                          </p:cTn>
                        </p:par>
                        <p:par>
                          <p:cTn id="163" fill="hold">
                            <p:stCondLst>
                              <p:cond delay="11200"/>
                            </p:stCondLst>
                            <p:childTnLst>
                              <p:par>
                                <p:cTn id="164" presetID="22" presetClass="entr" presetSubtype="8" fill="hold" nodeType="afterEffect">
                                  <p:stCondLst>
                                    <p:cond delay="0"/>
                                  </p:stCondLst>
                                  <p:childTnLst>
                                    <p:set>
                                      <p:cBhvr>
                                        <p:cTn id="165" dur="1" fill="hold">
                                          <p:stCondLst>
                                            <p:cond delay="0"/>
                                          </p:stCondLst>
                                        </p:cTn>
                                        <p:tgtEl>
                                          <p:spTgt spid="256"/>
                                        </p:tgtEl>
                                        <p:attrNameLst>
                                          <p:attrName>style.visibility</p:attrName>
                                        </p:attrNameLst>
                                      </p:cBhvr>
                                      <p:to>
                                        <p:strVal val="visible"/>
                                      </p:to>
                                    </p:set>
                                    <p:animEffect transition="in" filter="wipe(left)">
                                      <p:cBhvr>
                                        <p:cTn id="166" dur="300"/>
                                        <p:tgtEl>
                                          <p:spTgt spid="256"/>
                                        </p:tgtEl>
                                      </p:cBhvr>
                                    </p:animEffect>
                                  </p:childTnLst>
                                </p:cTn>
                              </p:par>
                            </p:childTnLst>
                          </p:cTn>
                        </p:par>
                        <p:par>
                          <p:cTn id="167" fill="hold">
                            <p:stCondLst>
                              <p:cond delay="11500"/>
                            </p:stCondLst>
                            <p:childTnLst>
                              <p:par>
                                <p:cTn id="168" presetID="22" presetClass="entr" presetSubtype="8" fill="hold" nodeType="afterEffect">
                                  <p:stCondLst>
                                    <p:cond delay="0"/>
                                  </p:stCondLst>
                                  <p:childTnLst>
                                    <p:set>
                                      <p:cBhvr>
                                        <p:cTn id="169" dur="1" fill="hold">
                                          <p:stCondLst>
                                            <p:cond delay="0"/>
                                          </p:stCondLst>
                                        </p:cTn>
                                        <p:tgtEl>
                                          <p:spTgt spid="255"/>
                                        </p:tgtEl>
                                        <p:attrNameLst>
                                          <p:attrName>style.visibility</p:attrName>
                                        </p:attrNameLst>
                                      </p:cBhvr>
                                      <p:to>
                                        <p:strVal val="visible"/>
                                      </p:to>
                                    </p:set>
                                    <p:animEffect transition="in" filter="wipe(left)">
                                      <p:cBhvr>
                                        <p:cTn id="170" dur="300"/>
                                        <p:tgtEl>
                                          <p:spTgt spid="255"/>
                                        </p:tgtEl>
                                      </p:cBhvr>
                                    </p:animEffect>
                                  </p:childTnLst>
                                </p:cTn>
                              </p:par>
                            </p:childTnLst>
                          </p:cTn>
                        </p:par>
                        <p:par>
                          <p:cTn id="171" fill="hold">
                            <p:stCondLst>
                              <p:cond delay="11800"/>
                            </p:stCondLst>
                            <p:childTnLst>
                              <p:par>
                                <p:cTn id="172" presetID="22" presetClass="entr" presetSubtype="8" fill="hold" nodeType="afterEffect">
                                  <p:stCondLst>
                                    <p:cond delay="0"/>
                                  </p:stCondLst>
                                  <p:childTnLst>
                                    <p:set>
                                      <p:cBhvr>
                                        <p:cTn id="173" dur="1" fill="hold">
                                          <p:stCondLst>
                                            <p:cond delay="0"/>
                                          </p:stCondLst>
                                        </p:cTn>
                                        <p:tgtEl>
                                          <p:spTgt spid="215"/>
                                        </p:tgtEl>
                                        <p:attrNameLst>
                                          <p:attrName>style.visibility</p:attrName>
                                        </p:attrNameLst>
                                      </p:cBhvr>
                                      <p:to>
                                        <p:strVal val="visible"/>
                                      </p:to>
                                    </p:set>
                                    <p:animEffect transition="in" filter="wipe(left)">
                                      <p:cBhvr>
                                        <p:cTn id="174" dur="300"/>
                                        <p:tgtEl>
                                          <p:spTgt spid="215"/>
                                        </p:tgtEl>
                                      </p:cBhvr>
                                    </p:animEffect>
                                  </p:childTnLst>
                                </p:cTn>
                              </p:par>
                            </p:childTnLst>
                          </p:cTn>
                        </p:par>
                        <p:par>
                          <p:cTn id="175" fill="hold">
                            <p:stCondLst>
                              <p:cond delay="12100"/>
                            </p:stCondLst>
                            <p:childTnLst>
                              <p:par>
                                <p:cTn id="176" presetID="22" presetClass="entr" presetSubtype="8" fill="hold" nodeType="afterEffect">
                                  <p:stCondLst>
                                    <p:cond delay="0"/>
                                  </p:stCondLst>
                                  <p:childTnLst>
                                    <p:set>
                                      <p:cBhvr>
                                        <p:cTn id="177" dur="1" fill="hold">
                                          <p:stCondLst>
                                            <p:cond delay="0"/>
                                          </p:stCondLst>
                                        </p:cTn>
                                        <p:tgtEl>
                                          <p:spTgt spid="225"/>
                                        </p:tgtEl>
                                        <p:attrNameLst>
                                          <p:attrName>style.visibility</p:attrName>
                                        </p:attrNameLst>
                                      </p:cBhvr>
                                      <p:to>
                                        <p:strVal val="visible"/>
                                      </p:to>
                                    </p:set>
                                    <p:animEffect transition="in" filter="wipe(left)">
                                      <p:cBhvr>
                                        <p:cTn id="178" dur="300"/>
                                        <p:tgtEl>
                                          <p:spTgt spid="225"/>
                                        </p:tgtEl>
                                      </p:cBhvr>
                                    </p:animEffect>
                                  </p:childTnLst>
                                </p:cTn>
                              </p:par>
                            </p:childTnLst>
                          </p:cTn>
                        </p:par>
                        <p:par>
                          <p:cTn id="179" fill="hold">
                            <p:stCondLst>
                              <p:cond delay="12400"/>
                            </p:stCondLst>
                            <p:childTnLst>
                              <p:par>
                                <p:cTn id="180" presetID="22" presetClass="entr" presetSubtype="8" fill="hold" nodeType="afterEffect">
                                  <p:stCondLst>
                                    <p:cond delay="0"/>
                                  </p:stCondLst>
                                  <p:childTnLst>
                                    <p:set>
                                      <p:cBhvr>
                                        <p:cTn id="181" dur="1" fill="hold">
                                          <p:stCondLst>
                                            <p:cond delay="0"/>
                                          </p:stCondLst>
                                        </p:cTn>
                                        <p:tgtEl>
                                          <p:spTgt spid="251"/>
                                        </p:tgtEl>
                                        <p:attrNameLst>
                                          <p:attrName>style.visibility</p:attrName>
                                        </p:attrNameLst>
                                      </p:cBhvr>
                                      <p:to>
                                        <p:strVal val="visible"/>
                                      </p:to>
                                    </p:set>
                                    <p:animEffect transition="in" filter="wipe(left)">
                                      <p:cBhvr>
                                        <p:cTn id="182" dur="300"/>
                                        <p:tgtEl>
                                          <p:spTgt spid="251"/>
                                        </p:tgtEl>
                                      </p:cBhvr>
                                    </p:animEffect>
                                  </p:childTnLst>
                                </p:cTn>
                              </p:par>
                            </p:childTnLst>
                          </p:cTn>
                        </p:par>
                        <p:par>
                          <p:cTn id="183" fill="hold">
                            <p:stCondLst>
                              <p:cond delay="12700"/>
                            </p:stCondLst>
                            <p:childTnLst>
                              <p:par>
                                <p:cTn id="184" presetID="22" presetClass="entr" presetSubtype="8" fill="hold" nodeType="afterEffect">
                                  <p:stCondLst>
                                    <p:cond delay="0"/>
                                  </p:stCondLst>
                                  <p:childTnLst>
                                    <p:set>
                                      <p:cBhvr>
                                        <p:cTn id="185" dur="1" fill="hold">
                                          <p:stCondLst>
                                            <p:cond delay="0"/>
                                          </p:stCondLst>
                                        </p:cTn>
                                        <p:tgtEl>
                                          <p:spTgt spid="252"/>
                                        </p:tgtEl>
                                        <p:attrNameLst>
                                          <p:attrName>style.visibility</p:attrName>
                                        </p:attrNameLst>
                                      </p:cBhvr>
                                      <p:to>
                                        <p:strVal val="visible"/>
                                      </p:to>
                                    </p:set>
                                    <p:animEffect transition="in" filter="wipe(left)">
                                      <p:cBhvr>
                                        <p:cTn id="186" dur="300"/>
                                        <p:tgtEl>
                                          <p:spTgt spid="252"/>
                                        </p:tgtEl>
                                      </p:cBhvr>
                                    </p:animEffect>
                                  </p:childTnLst>
                                </p:cTn>
                              </p:par>
                            </p:childTnLst>
                          </p:cTn>
                        </p:par>
                        <p:par>
                          <p:cTn id="187" fill="hold">
                            <p:stCondLst>
                              <p:cond delay="13000"/>
                            </p:stCondLst>
                            <p:childTnLst>
                              <p:par>
                                <p:cTn id="188" presetID="22" presetClass="entr" presetSubtype="8" fill="hold" nodeType="afterEffect">
                                  <p:stCondLst>
                                    <p:cond delay="0"/>
                                  </p:stCondLst>
                                  <p:childTnLst>
                                    <p:set>
                                      <p:cBhvr>
                                        <p:cTn id="189" dur="1" fill="hold">
                                          <p:stCondLst>
                                            <p:cond delay="0"/>
                                          </p:stCondLst>
                                        </p:cTn>
                                        <p:tgtEl>
                                          <p:spTgt spid="212"/>
                                        </p:tgtEl>
                                        <p:attrNameLst>
                                          <p:attrName>style.visibility</p:attrName>
                                        </p:attrNameLst>
                                      </p:cBhvr>
                                      <p:to>
                                        <p:strVal val="visible"/>
                                      </p:to>
                                    </p:set>
                                    <p:animEffect transition="in" filter="wipe(left)">
                                      <p:cBhvr>
                                        <p:cTn id="190" dur="300"/>
                                        <p:tgtEl>
                                          <p:spTgt spid="212"/>
                                        </p:tgtEl>
                                      </p:cBhvr>
                                    </p:animEffect>
                                  </p:childTnLst>
                                </p:cTn>
                              </p:par>
                            </p:childTnLst>
                          </p:cTn>
                        </p:par>
                        <p:par>
                          <p:cTn id="191" fill="hold">
                            <p:stCondLst>
                              <p:cond delay="13300"/>
                            </p:stCondLst>
                            <p:childTnLst>
                              <p:par>
                                <p:cTn id="192" presetID="22" presetClass="entr" presetSubtype="8" fill="hold" nodeType="afterEffect">
                                  <p:stCondLst>
                                    <p:cond delay="0"/>
                                  </p:stCondLst>
                                  <p:childTnLst>
                                    <p:set>
                                      <p:cBhvr>
                                        <p:cTn id="193" dur="1" fill="hold">
                                          <p:stCondLst>
                                            <p:cond delay="0"/>
                                          </p:stCondLst>
                                        </p:cTn>
                                        <p:tgtEl>
                                          <p:spTgt spid="267"/>
                                        </p:tgtEl>
                                        <p:attrNameLst>
                                          <p:attrName>style.visibility</p:attrName>
                                        </p:attrNameLst>
                                      </p:cBhvr>
                                      <p:to>
                                        <p:strVal val="visible"/>
                                      </p:to>
                                    </p:set>
                                    <p:animEffect transition="in" filter="wipe(left)">
                                      <p:cBhvr>
                                        <p:cTn id="194" dur="300"/>
                                        <p:tgtEl>
                                          <p:spTgt spid="267"/>
                                        </p:tgtEl>
                                      </p:cBhvr>
                                    </p:animEffect>
                                  </p:childTnLst>
                                </p:cTn>
                              </p:par>
                            </p:childTnLst>
                          </p:cTn>
                        </p:par>
                        <p:par>
                          <p:cTn id="195" fill="hold">
                            <p:stCondLst>
                              <p:cond delay="13600"/>
                            </p:stCondLst>
                            <p:childTnLst>
                              <p:par>
                                <p:cTn id="196" presetID="22" presetClass="entr" presetSubtype="8" fill="hold" nodeType="afterEffect">
                                  <p:stCondLst>
                                    <p:cond delay="0"/>
                                  </p:stCondLst>
                                  <p:childTnLst>
                                    <p:set>
                                      <p:cBhvr>
                                        <p:cTn id="197" dur="1" fill="hold">
                                          <p:stCondLst>
                                            <p:cond delay="0"/>
                                          </p:stCondLst>
                                        </p:cTn>
                                        <p:tgtEl>
                                          <p:spTgt spid="266"/>
                                        </p:tgtEl>
                                        <p:attrNameLst>
                                          <p:attrName>style.visibility</p:attrName>
                                        </p:attrNameLst>
                                      </p:cBhvr>
                                      <p:to>
                                        <p:strVal val="visible"/>
                                      </p:to>
                                    </p:set>
                                    <p:animEffect transition="in" filter="wipe(left)">
                                      <p:cBhvr>
                                        <p:cTn id="198" dur="300"/>
                                        <p:tgtEl>
                                          <p:spTgt spid="266"/>
                                        </p:tgtEl>
                                      </p:cBhvr>
                                    </p:animEffect>
                                  </p:childTnLst>
                                </p:cTn>
                              </p:par>
                            </p:childTnLst>
                          </p:cTn>
                        </p:par>
                        <p:par>
                          <p:cTn id="199" fill="hold">
                            <p:stCondLst>
                              <p:cond delay="13900"/>
                            </p:stCondLst>
                            <p:childTnLst>
                              <p:par>
                                <p:cTn id="200" presetID="22" presetClass="entr" presetSubtype="8" fill="hold" nodeType="afterEffect">
                                  <p:stCondLst>
                                    <p:cond delay="0"/>
                                  </p:stCondLst>
                                  <p:childTnLst>
                                    <p:set>
                                      <p:cBhvr>
                                        <p:cTn id="201" dur="1" fill="hold">
                                          <p:stCondLst>
                                            <p:cond delay="0"/>
                                          </p:stCondLst>
                                        </p:cTn>
                                        <p:tgtEl>
                                          <p:spTgt spid="213"/>
                                        </p:tgtEl>
                                        <p:attrNameLst>
                                          <p:attrName>style.visibility</p:attrName>
                                        </p:attrNameLst>
                                      </p:cBhvr>
                                      <p:to>
                                        <p:strVal val="visible"/>
                                      </p:to>
                                    </p:set>
                                    <p:animEffect transition="in" filter="wipe(left)">
                                      <p:cBhvr>
                                        <p:cTn id="202" dur="300"/>
                                        <p:tgtEl>
                                          <p:spTgt spid="213"/>
                                        </p:tgtEl>
                                      </p:cBhvr>
                                    </p:animEffect>
                                  </p:childTnLst>
                                </p:cTn>
                              </p:par>
                            </p:childTnLst>
                          </p:cTn>
                        </p:par>
                        <p:par>
                          <p:cTn id="203" fill="hold">
                            <p:stCondLst>
                              <p:cond delay="14200"/>
                            </p:stCondLst>
                            <p:childTnLst>
                              <p:par>
                                <p:cTn id="204" presetID="22" presetClass="entr" presetSubtype="8" fill="hold" nodeType="afterEffect">
                                  <p:stCondLst>
                                    <p:cond delay="0"/>
                                  </p:stCondLst>
                                  <p:childTnLst>
                                    <p:set>
                                      <p:cBhvr>
                                        <p:cTn id="205" dur="1" fill="hold">
                                          <p:stCondLst>
                                            <p:cond delay="0"/>
                                          </p:stCondLst>
                                        </p:cTn>
                                        <p:tgtEl>
                                          <p:spTgt spid="209"/>
                                        </p:tgtEl>
                                        <p:attrNameLst>
                                          <p:attrName>style.visibility</p:attrName>
                                        </p:attrNameLst>
                                      </p:cBhvr>
                                      <p:to>
                                        <p:strVal val="visible"/>
                                      </p:to>
                                    </p:set>
                                    <p:animEffect transition="in" filter="wipe(left)">
                                      <p:cBhvr>
                                        <p:cTn id="206" dur="300"/>
                                        <p:tgtEl>
                                          <p:spTgt spid="209"/>
                                        </p:tgtEl>
                                      </p:cBhvr>
                                    </p:animEffect>
                                  </p:childTnLst>
                                </p:cTn>
                              </p:par>
                            </p:childTnLst>
                          </p:cTn>
                        </p:par>
                        <p:par>
                          <p:cTn id="207" fill="hold">
                            <p:stCondLst>
                              <p:cond delay="14500"/>
                            </p:stCondLst>
                            <p:childTnLst>
                              <p:par>
                                <p:cTn id="208" presetID="22" presetClass="entr" presetSubtype="8" fill="hold" nodeType="afterEffect">
                                  <p:stCondLst>
                                    <p:cond delay="0"/>
                                  </p:stCondLst>
                                  <p:childTnLst>
                                    <p:set>
                                      <p:cBhvr>
                                        <p:cTn id="209" dur="1" fill="hold">
                                          <p:stCondLst>
                                            <p:cond delay="0"/>
                                          </p:stCondLst>
                                        </p:cTn>
                                        <p:tgtEl>
                                          <p:spTgt spid="264"/>
                                        </p:tgtEl>
                                        <p:attrNameLst>
                                          <p:attrName>style.visibility</p:attrName>
                                        </p:attrNameLst>
                                      </p:cBhvr>
                                      <p:to>
                                        <p:strVal val="visible"/>
                                      </p:to>
                                    </p:set>
                                    <p:animEffect transition="in" filter="wipe(left)">
                                      <p:cBhvr>
                                        <p:cTn id="210" dur="300"/>
                                        <p:tgtEl>
                                          <p:spTgt spid="264"/>
                                        </p:tgtEl>
                                      </p:cBhvr>
                                    </p:animEffect>
                                  </p:childTnLst>
                                </p:cTn>
                              </p:par>
                            </p:childTnLst>
                          </p:cTn>
                        </p:par>
                        <p:par>
                          <p:cTn id="211" fill="hold">
                            <p:stCondLst>
                              <p:cond delay="14800"/>
                            </p:stCondLst>
                            <p:childTnLst>
                              <p:par>
                                <p:cTn id="212" presetID="22" presetClass="entr" presetSubtype="8" fill="hold" nodeType="afterEffect">
                                  <p:stCondLst>
                                    <p:cond delay="0"/>
                                  </p:stCondLst>
                                  <p:childTnLst>
                                    <p:set>
                                      <p:cBhvr>
                                        <p:cTn id="213" dur="1" fill="hold">
                                          <p:stCondLst>
                                            <p:cond delay="0"/>
                                          </p:stCondLst>
                                        </p:cTn>
                                        <p:tgtEl>
                                          <p:spTgt spid="265"/>
                                        </p:tgtEl>
                                        <p:attrNameLst>
                                          <p:attrName>style.visibility</p:attrName>
                                        </p:attrNameLst>
                                      </p:cBhvr>
                                      <p:to>
                                        <p:strVal val="visible"/>
                                      </p:to>
                                    </p:set>
                                    <p:animEffect transition="in" filter="wipe(left)">
                                      <p:cBhvr>
                                        <p:cTn id="214" dur="300"/>
                                        <p:tgtEl>
                                          <p:spTgt spid="265"/>
                                        </p:tgtEl>
                                      </p:cBhvr>
                                    </p:animEffect>
                                  </p:childTnLst>
                                </p:cTn>
                              </p:par>
                            </p:childTnLst>
                          </p:cTn>
                        </p:par>
                        <p:par>
                          <p:cTn id="215" fill="hold">
                            <p:stCondLst>
                              <p:cond delay="15100"/>
                            </p:stCondLst>
                            <p:childTnLst>
                              <p:par>
                                <p:cTn id="216" presetID="22" presetClass="entr" presetSubtype="8" fill="hold" nodeType="afterEffect">
                                  <p:stCondLst>
                                    <p:cond delay="0"/>
                                  </p:stCondLst>
                                  <p:childTnLst>
                                    <p:set>
                                      <p:cBhvr>
                                        <p:cTn id="217" dur="1" fill="hold">
                                          <p:stCondLst>
                                            <p:cond delay="0"/>
                                          </p:stCondLst>
                                        </p:cTn>
                                        <p:tgtEl>
                                          <p:spTgt spid="210"/>
                                        </p:tgtEl>
                                        <p:attrNameLst>
                                          <p:attrName>style.visibility</p:attrName>
                                        </p:attrNameLst>
                                      </p:cBhvr>
                                      <p:to>
                                        <p:strVal val="visible"/>
                                      </p:to>
                                    </p:set>
                                    <p:animEffect transition="in" filter="wipe(left)">
                                      <p:cBhvr>
                                        <p:cTn id="218" dur="300"/>
                                        <p:tgtEl>
                                          <p:spTgt spid="210"/>
                                        </p:tgtEl>
                                      </p:cBhvr>
                                    </p:animEffect>
                                  </p:childTnLst>
                                </p:cTn>
                              </p:par>
                            </p:childTnLst>
                          </p:cTn>
                        </p:par>
                        <p:par>
                          <p:cTn id="219" fill="hold">
                            <p:stCondLst>
                              <p:cond delay="15400"/>
                            </p:stCondLst>
                            <p:childTnLst>
                              <p:par>
                                <p:cTn id="220" presetID="22" presetClass="entr" presetSubtype="8" fill="hold" nodeType="afterEffect">
                                  <p:stCondLst>
                                    <p:cond delay="0"/>
                                  </p:stCondLst>
                                  <p:childTnLst>
                                    <p:set>
                                      <p:cBhvr>
                                        <p:cTn id="221" dur="1" fill="hold">
                                          <p:stCondLst>
                                            <p:cond delay="0"/>
                                          </p:stCondLst>
                                        </p:cTn>
                                        <p:tgtEl>
                                          <p:spTgt spid="250"/>
                                        </p:tgtEl>
                                        <p:attrNameLst>
                                          <p:attrName>style.visibility</p:attrName>
                                        </p:attrNameLst>
                                      </p:cBhvr>
                                      <p:to>
                                        <p:strVal val="visible"/>
                                      </p:to>
                                    </p:set>
                                    <p:animEffect transition="in" filter="wipe(left)">
                                      <p:cBhvr>
                                        <p:cTn id="222" dur="300"/>
                                        <p:tgtEl>
                                          <p:spTgt spid="250"/>
                                        </p:tgtEl>
                                      </p:cBhvr>
                                    </p:animEffect>
                                  </p:childTnLst>
                                </p:cTn>
                              </p:par>
                            </p:childTnLst>
                          </p:cTn>
                        </p:par>
                        <p:par>
                          <p:cTn id="223" fill="hold">
                            <p:stCondLst>
                              <p:cond delay="15700"/>
                            </p:stCondLst>
                            <p:childTnLst>
                              <p:par>
                                <p:cTn id="224" presetID="22" presetClass="entr" presetSubtype="8" fill="hold" nodeType="afterEffect">
                                  <p:stCondLst>
                                    <p:cond delay="0"/>
                                  </p:stCondLst>
                                  <p:childTnLst>
                                    <p:set>
                                      <p:cBhvr>
                                        <p:cTn id="225" dur="1" fill="hold">
                                          <p:stCondLst>
                                            <p:cond delay="0"/>
                                          </p:stCondLst>
                                        </p:cTn>
                                        <p:tgtEl>
                                          <p:spTgt spid="249"/>
                                        </p:tgtEl>
                                        <p:attrNameLst>
                                          <p:attrName>style.visibility</p:attrName>
                                        </p:attrNameLst>
                                      </p:cBhvr>
                                      <p:to>
                                        <p:strVal val="visible"/>
                                      </p:to>
                                    </p:set>
                                    <p:animEffect transition="in" filter="wipe(left)">
                                      <p:cBhvr>
                                        <p:cTn id="226" dur="300"/>
                                        <p:tgtEl>
                                          <p:spTgt spid="249"/>
                                        </p:tgtEl>
                                      </p:cBhvr>
                                    </p:animEffect>
                                  </p:childTnLst>
                                </p:cTn>
                              </p:par>
                            </p:childTnLst>
                          </p:cTn>
                        </p:par>
                        <p:par>
                          <p:cTn id="227" fill="hold">
                            <p:stCondLst>
                              <p:cond delay="16000"/>
                            </p:stCondLst>
                            <p:childTnLst>
                              <p:par>
                                <p:cTn id="228" presetID="22" presetClass="entr" presetSubtype="8" fill="hold" nodeType="afterEffect">
                                  <p:stCondLst>
                                    <p:cond delay="0"/>
                                  </p:stCondLst>
                                  <p:childTnLst>
                                    <p:set>
                                      <p:cBhvr>
                                        <p:cTn id="229" dur="1" fill="hold">
                                          <p:stCondLst>
                                            <p:cond delay="0"/>
                                          </p:stCondLst>
                                        </p:cTn>
                                        <p:tgtEl>
                                          <p:spTgt spid="211"/>
                                        </p:tgtEl>
                                        <p:attrNameLst>
                                          <p:attrName>style.visibility</p:attrName>
                                        </p:attrNameLst>
                                      </p:cBhvr>
                                      <p:to>
                                        <p:strVal val="visible"/>
                                      </p:to>
                                    </p:set>
                                    <p:animEffect transition="in" filter="wipe(left)">
                                      <p:cBhvr>
                                        <p:cTn id="230" dur="300"/>
                                        <p:tgtEl>
                                          <p:spTgt spid="211"/>
                                        </p:tgtEl>
                                      </p:cBhvr>
                                    </p:animEffect>
                                  </p:childTnLst>
                                </p:cTn>
                              </p:par>
                            </p:childTnLst>
                          </p:cTn>
                        </p:par>
                        <p:par>
                          <p:cTn id="231" fill="hold">
                            <p:stCondLst>
                              <p:cond delay="16300"/>
                            </p:stCondLst>
                            <p:childTnLst>
                              <p:par>
                                <p:cTn id="232" presetID="22" presetClass="entr" presetSubtype="8" fill="hold" nodeType="afterEffect">
                                  <p:stCondLst>
                                    <p:cond delay="0"/>
                                  </p:stCondLst>
                                  <p:childTnLst>
                                    <p:set>
                                      <p:cBhvr>
                                        <p:cTn id="233" dur="1" fill="hold">
                                          <p:stCondLst>
                                            <p:cond delay="0"/>
                                          </p:stCondLst>
                                        </p:cTn>
                                        <p:tgtEl>
                                          <p:spTgt spid="207"/>
                                        </p:tgtEl>
                                        <p:attrNameLst>
                                          <p:attrName>style.visibility</p:attrName>
                                        </p:attrNameLst>
                                      </p:cBhvr>
                                      <p:to>
                                        <p:strVal val="visible"/>
                                      </p:to>
                                    </p:set>
                                    <p:animEffect transition="in" filter="wipe(left)">
                                      <p:cBhvr>
                                        <p:cTn id="234" dur="300"/>
                                        <p:tgtEl>
                                          <p:spTgt spid="207"/>
                                        </p:tgtEl>
                                      </p:cBhvr>
                                    </p:animEffect>
                                  </p:childTnLst>
                                </p:cTn>
                              </p:par>
                            </p:childTnLst>
                          </p:cTn>
                        </p:par>
                        <p:par>
                          <p:cTn id="235" fill="hold">
                            <p:stCondLst>
                              <p:cond delay="16600"/>
                            </p:stCondLst>
                            <p:childTnLst>
                              <p:par>
                                <p:cTn id="236" presetID="22" presetClass="entr" presetSubtype="8" fill="hold" nodeType="afterEffect">
                                  <p:stCondLst>
                                    <p:cond delay="0"/>
                                  </p:stCondLst>
                                  <p:childTnLst>
                                    <p:set>
                                      <p:cBhvr>
                                        <p:cTn id="237" dur="1" fill="hold">
                                          <p:stCondLst>
                                            <p:cond delay="0"/>
                                          </p:stCondLst>
                                        </p:cTn>
                                        <p:tgtEl>
                                          <p:spTgt spid="248"/>
                                        </p:tgtEl>
                                        <p:attrNameLst>
                                          <p:attrName>style.visibility</p:attrName>
                                        </p:attrNameLst>
                                      </p:cBhvr>
                                      <p:to>
                                        <p:strVal val="visible"/>
                                      </p:to>
                                    </p:set>
                                    <p:animEffect transition="in" filter="wipe(left)">
                                      <p:cBhvr>
                                        <p:cTn id="238" dur="300"/>
                                        <p:tgtEl>
                                          <p:spTgt spid="248"/>
                                        </p:tgtEl>
                                      </p:cBhvr>
                                    </p:animEffect>
                                  </p:childTnLst>
                                </p:cTn>
                              </p:par>
                            </p:childTnLst>
                          </p:cTn>
                        </p:par>
                        <p:par>
                          <p:cTn id="239" fill="hold">
                            <p:stCondLst>
                              <p:cond delay="16900"/>
                            </p:stCondLst>
                            <p:childTnLst>
                              <p:par>
                                <p:cTn id="240" presetID="22" presetClass="entr" presetSubtype="8" fill="hold" nodeType="afterEffect">
                                  <p:stCondLst>
                                    <p:cond delay="0"/>
                                  </p:stCondLst>
                                  <p:childTnLst>
                                    <p:set>
                                      <p:cBhvr>
                                        <p:cTn id="241" dur="1" fill="hold">
                                          <p:stCondLst>
                                            <p:cond delay="0"/>
                                          </p:stCondLst>
                                        </p:cTn>
                                        <p:tgtEl>
                                          <p:spTgt spid="247"/>
                                        </p:tgtEl>
                                        <p:attrNameLst>
                                          <p:attrName>style.visibility</p:attrName>
                                        </p:attrNameLst>
                                      </p:cBhvr>
                                      <p:to>
                                        <p:strVal val="visible"/>
                                      </p:to>
                                    </p:set>
                                    <p:animEffect transition="in" filter="wipe(left)">
                                      <p:cBhvr>
                                        <p:cTn id="242" dur="300"/>
                                        <p:tgtEl>
                                          <p:spTgt spid="247"/>
                                        </p:tgtEl>
                                      </p:cBhvr>
                                    </p:animEffect>
                                  </p:childTnLst>
                                </p:cTn>
                              </p:par>
                            </p:childTnLst>
                          </p:cTn>
                        </p:par>
                        <p:par>
                          <p:cTn id="243" fill="hold">
                            <p:stCondLst>
                              <p:cond delay="17200"/>
                            </p:stCondLst>
                            <p:childTnLst>
                              <p:par>
                                <p:cTn id="244" presetID="22" presetClass="entr" presetSubtype="8" fill="hold" nodeType="afterEffect">
                                  <p:stCondLst>
                                    <p:cond delay="0"/>
                                  </p:stCondLst>
                                  <p:childTnLst>
                                    <p:set>
                                      <p:cBhvr>
                                        <p:cTn id="245" dur="1" fill="hold">
                                          <p:stCondLst>
                                            <p:cond delay="0"/>
                                          </p:stCondLst>
                                        </p:cTn>
                                        <p:tgtEl>
                                          <p:spTgt spid="208"/>
                                        </p:tgtEl>
                                        <p:attrNameLst>
                                          <p:attrName>style.visibility</p:attrName>
                                        </p:attrNameLst>
                                      </p:cBhvr>
                                      <p:to>
                                        <p:strVal val="visible"/>
                                      </p:to>
                                    </p:set>
                                    <p:animEffect transition="in" filter="wipe(left)">
                                      <p:cBhvr>
                                        <p:cTn id="246" dur="300"/>
                                        <p:tgtEl>
                                          <p:spTgt spid="208"/>
                                        </p:tgtEl>
                                      </p:cBhvr>
                                    </p:animEffect>
                                  </p:childTnLst>
                                </p:cTn>
                              </p:par>
                            </p:childTnLst>
                          </p:cTn>
                        </p:par>
                        <p:par>
                          <p:cTn id="247" fill="hold">
                            <p:stCondLst>
                              <p:cond delay="17500"/>
                            </p:stCondLst>
                            <p:childTnLst>
                              <p:par>
                                <p:cTn id="248" presetID="22" presetClass="entr" presetSubtype="8" fill="hold" nodeType="afterEffect">
                                  <p:stCondLst>
                                    <p:cond delay="0"/>
                                  </p:stCondLst>
                                  <p:childTnLst>
                                    <p:set>
                                      <p:cBhvr>
                                        <p:cTn id="249" dur="1" fill="hold">
                                          <p:stCondLst>
                                            <p:cond delay="0"/>
                                          </p:stCondLst>
                                        </p:cTn>
                                        <p:tgtEl>
                                          <p:spTgt spid="224"/>
                                        </p:tgtEl>
                                        <p:attrNameLst>
                                          <p:attrName>style.visibility</p:attrName>
                                        </p:attrNameLst>
                                      </p:cBhvr>
                                      <p:to>
                                        <p:strVal val="visible"/>
                                      </p:to>
                                    </p:set>
                                    <p:animEffect transition="in" filter="wipe(left)">
                                      <p:cBhvr>
                                        <p:cTn id="250" dur="300"/>
                                        <p:tgtEl>
                                          <p:spTgt spid="224"/>
                                        </p:tgtEl>
                                      </p:cBhvr>
                                    </p:animEffect>
                                  </p:childTnLst>
                                </p:cTn>
                              </p:par>
                            </p:childTnLst>
                          </p:cTn>
                        </p:par>
                        <p:par>
                          <p:cTn id="251" fill="hold">
                            <p:stCondLst>
                              <p:cond delay="17800"/>
                            </p:stCondLst>
                            <p:childTnLst>
                              <p:par>
                                <p:cTn id="252" presetID="22" presetClass="entr" presetSubtype="8" fill="hold" nodeType="afterEffect">
                                  <p:stCondLst>
                                    <p:cond delay="0"/>
                                  </p:stCondLst>
                                  <p:childTnLst>
                                    <p:set>
                                      <p:cBhvr>
                                        <p:cTn id="253" dur="1" fill="hold">
                                          <p:stCondLst>
                                            <p:cond delay="0"/>
                                          </p:stCondLst>
                                        </p:cTn>
                                        <p:tgtEl>
                                          <p:spTgt spid="274"/>
                                        </p:tgtEl>
                                        <p:attrNameLst>
                                          <p:attrName>style.visibility</p:attrName>
                                        </p:attrNameLst>
                                      </p:cBhvr>
                                      <p:to>
                                        <p:strVal val="visible"/>
                                      </p:to>
                                    </p:set>
                                    <p:animEffect transition="in" filter="wipe(left)">
                                      <p:cBhvr>
                                        <p:cTn id="254" dur="300"/>
                                        <p:tgtEl>
                                          <p:spTgt spid="274"/>
                                        </p:tgtEl>
                                      </p:cBhvr>
                                    </p:animEffect>
                                  </p:childTnLst>
                                </p:cTn>
                              </p:par>
                            </p:childTnLst>
                          </p:cTn>
                        </p:par>
                        <p:par>
                          <p:cTn id="255" fill="hold">
                            <p:stCondLst>
                              <p:cond delay="18100"/>
                            </p:stCondLst>
                            <p:childTnLst>
                              <p:par>
                                <p:cTn id="256" presetID="22" presetClass="entr" presetSubtype="8" fill="hold" nodeType="afterEffect">
                                  <p:stCondLst>
                                    <p:cond delay="0"/>
                                  </p:stCondLst>
                                  <p:childTnLst>
                                    <p:set>
                                      <p:cBhvr>
                                        <p:cTn id="257" dur="1" fill="hold">
                                          <p:stCondLst>
                                            <p:cond delay="0"/>
                                          </p:stCondLst>
                                        </p:cTn>
                                        <p:tgtEl>
                                          <p:spTgt spid="273"/>
                                        </p:tgtEl>
                                        <p:attrNameLst>
                                          <p:attrName>style.visibility</p:attrName>
                                        </p:attrNameLst>
                                      </p:cBhvr>
                                      <p:to>
                                        <p:strVal val="visible"/>
                                      </p:to>
                                    </p:set>
                                    <p:animEffect transition="in" filter="wipe(left)">
                                      <p:cBhvr>
                                        <p:cTn id="258" dur="300"/>
                                        <p:tgtEl>
                                          <p:spTgt spid="273"/>
                                        </p:tgtEl>
                                      </p:cBhvr>
                                    </p:animEffect>
                                  </p:childTnLst>
                                </p:cTn>
                              </p:par>
                            </p:childTnLst>
                          </p:cTn>
                        </p:par>
                        <p:par>
                          <p:cTn id="259" fill="hold">
                            <p:stCondLst>
                              <p:cond delay="18400"/>
                            </p:stCondLst>
                            <p:childTnLst>
                              <p:par>
                                <p:cTn id="260" presetID="22" presetClass="entr" presetSubtype="8" fill="hold" nodeType="afterEffect">
                                  <p:stCondLst>
                                    <p:cond delay="0"/>
                                  </p:stCondLst>
                                  <p:childTnLst>
                                    <p:set>
                                      <p:cBhvr>
                                        <p:cTn id="261" dur="1" fill="hold">
                                          <p:stCondLst>
                                            <p:cond delay="0"/>
                                          </p:stCondLst>
                                        </p:cTn>
                                        <p:tgtEl>
                                          <p:spTgt spid="206"/>
                                        </p:tgtEl>
                                        <p:attrNameLst>
                                          <p:attrName>style.visibility</p:attrName>
                                        </p:attrNameLst>
                                      </p:cBhvr>
                                      <p:to>
                                        <p:strVal val="visible"/>
                                      </p:to>
                                    </p:set>
                                    <p:animEffect transition="in" filter="wipe(left)">
                                      <p:cBhvr>
                                        <p:cTn id="262" dur="300"/>
                                        <p:tgtEl>
                                          <p:spTgt spid="206"/>
                                        </p:tgtEl>
                                      </p:cBhvr>
                                    </p:animEffect>
                                  </p:childTnLst>
                                </p:cTn>
                              </p:par>
                            </p:childTnLst>
                          </p:cTn>
                        </p:par>
                        <p:par>
                          <p:cTn id="263" fill="hold">
                            <p:stCondLst>
                              <p:cond delay="18700"/>
                            </p:stCondLst>
                            <p:childTnLst>
                              <p:par>
                                <p:cTn id="264" presetID="22" presetClass="entr" presetSubtype="8" fill="hold" nodeType="afterEffect">
                                  <p:stCondLst>
                                    <p:cond delay="0"/>
                                  </p:stCondLst>
                                  <p:childTnLst>
                                    <p:set>
                                      <p:cBhvr>
                                        <p:cTn id="265" dur="1" fill="hold">
                                          <p:stCondLst>
                                            <p:cond delay="0"/>
                                          </p:stCondLst>
                                        </p:cTn>
                                        <p:tgtEl>
                                          <p:spTgt spid="223"/>
                                        </p:tgtEl>
                                        <p:attrNameLst>
                                          <p:attrName>style.visibility</p:attrName>
                                        </p:attrNameLst>
                                      </p:cBhvr>
                                      <p:to>
                                        <p:strVal val="visible"/>
                                      </p:to>
                                    </p:set>
                                    <p:animEffect transition="in" filter="wipe(left)">
                                      <p:cBhvr>
                                        <p:cTn id="266" dur="300"/>
                                        <p:tgtEl>
                                          <p:spTgt spid="223"/>
                                        </p:tgtEl>
                                      </p:cBhvr>
                                    </p:animEffect>
                                  </p:childTnLst>
                                </p:cTn>
                              </p:par>
                            </p:childTnLst>
                          </p:cTn>
                        </p:par>
                        <p:par>
                          <p:cTn id="267" fill="hold">
                            <p:stCondLst>
                              <p:cond delay="19000"/>
                            </p:stCondLst>
                            <p:childTnLst>
                              <p:par>
                                <p:cTn id="268" presetID="22" presetClass="entr" presetSubtype="8" fill="hold" nodeType="afterEffect">
                                  <p:stCondLst>
                                    <p:cond delay="0"/>
                                  </p:stCondLst>
                                  <p:childTnLst>
                                    <p:set>
                                      <p:cBhvr>
                                        <p:cTn id="269" dur="1" fill="hold">
                                          <p:stCondLst>
                                            <p:cond delay="0"/>
                                          </p:stCondLst>
                                        </p:cTn>
                                        <p:tgtEl>
                                          <p:spTgt spid="228"/>
                                        </p:tgtEl>
                                        <p:attrNameLst>
                                          <p:attrName>style.visibility</p:attrName>
                                        </p:attrNameLst>
                                      </p:cBhvr>
                                      <p:to>
                                        <p:strVal val="visible"/>
                                      </p:to>
                                    </p:set>
                                    <p:animEffect transition="in" filter="wipe(left)">
                                      <p:cBhvr>
                                        <p:cTn id="270" dur="300"/>
                                        <p:tgtEl>
                                          <p:spTgt spid="228"/>
                                        </p:tgtEl>
                                      </p:cBhvr>
                                    </p:animEffect>
                                  </p:childTnLst>
                                </p:cTn>
                              </p:par>
                            </p:childTnLst>
                          </p:cTn>
                        </p:par>
                        <p:par>
                          <p:cTn id="271" fill="hold">
                            <p:stCondLst>
                              <p:cond delay="19300"/>
                            </p:stCondLst>
                            <p:childTnLst>
                              <p:par>
                                <p:cTn id="272" presetID="22" presetClass="entr" presetSubtype="8" fill="hold" nodeType="afterEffect">
                                  <p:stCondLst>
                                    <p:cond delay="0"/>
                                  </p:stCondLst>
                                  <p:childTnLst>
                                    <p:set>
                                      <p:cBhvr>
                                        <p:cTn id="273" dur="1" fill="hold">
                                          <p:stCondLst>
                                            <p:cond delay="0"/>
                                          </p:stCondLst>
                                        </p:cTn>
                                        <p:tgtEl>
                                          <p:spTgt spid="227"/>
                                        </p:tgtEl>
                                        <p:attrNameLst>
                                          <p:attrName>style.visibility</p:attrName>
                                        </p:attrNameLst>
                                      </p:cBhvr>
                                      <p:to>
                                        <p:strVal val="visible"/>
                                      </p:to>
                                    </p:set>
                                    <p:animEffect transition="in" filter="wipe(left)">
                                      <p:cBhvr>
                                        <p:cTn id="274" dur="300"/>
                                        <p:tgtEl>
                                          <p:spTgt spid="227"/>
                                        </p:tgtEl>
                                      </p:cBhvr>
                                    </p:animEffect>
                                  </p:childTnLst>
                                </p:cTn>
                              </p:par>
                            </p:childTnLst>
                          </p:cTn>
                        </p:par>
                      </p:childTnLst>
                    </p:cTn>
                  </p:par>
                  <p:par>
                    <p:cTn id="275" fill="hold">
                      <p:stCondLst>
                        <p:cond delay="indefinite"/>
                      </p:stCondLst>
                      <p:childTnLst>
                        <p:par>
                          <p:cTn id="276" fill="hold">
                            <p:stCondLst>
                              <p:cond delay="0"/>
                            </p:stCondLst>
                            <p:childTnLst>
                              <p:par>
                                <p:cTn id="277" presetID="3" presetClass="exit" presetSubtype="10" fill="hold" nodeType="clickEffect">
                                  <p:stCondLst>
                                    <p:cond delay="0"/>
                                  </p:stCondLst>
                                  <p:childTnLst>
                                    <p:animEffect transition="out" filter="blinds(horizontal)">
                                      <p:cBhvr>
                                        <p:cTn id="278" dur="500"/>
                                        <p:tgtEl>
                                          <p:spTgt spid="345"/>
                                        </p:tgtEl>
                                      </p:cBhvr>
                                    </p:animEffect>
                                    <p:set>
                                      <p:cBhvr>
                                        <p:cTn id="279" dur="1" fill="hold">
                                          <p:stCondLst>
                                            <p:cond delay="499"/>
                                          </p:stCondLst>
                                        </p:cTn>
                                        <p:tgtEl>
                                          <p:spTgt spid="345"/>
                                        </p:tgtEl>
                                        <p:attrNameLst>
                                          <p:attrName>style.visibility</p:attrName>
                                        </p:attrNameLst>
                                      </p:cBhvr>
                                      <p:to>
                                        <p:strVal val="hidden"/>
                                      </p:to>
                                    </p:set>
                                  </p:childTnLst>
                                </p:cTn>
                              </p:par>
                              <p:par>
                                <p:cTn id="280" presetID="3" presetClass="exit" presetSubtype="10" fill="hold" nodeType="withEffect">
                                  <p:stCondLst>
                                    <p:cond delay="0"/>
                                  </p:stCondLst>
                                  <p:childTnLst>
                                    <p:animEffect transition="out" filter="blinds(horizontal)">
                                      <p:cBhvr>
                                        <p:cTn id="281" dur="500"/>
                                        <p:tgtEl>
                                          <p:spTgt spid="359"/>
                                        </p:tgtEl>
                                      </p:cBhvr>
                                    </p:animEffect>
                                    <p:set>
                                      <p:cBhvr>
                                        <p:cTn id="282" dur="1" fill="hold">
                                          <p:stCondLst>
                                            <p:cond delay="499"/>
                                          </p:stCondLst>
                                        </p:cTn>
                                        <p:tgtEl>
                                          <p:spTgt spid="359"/>
                                        </p:tgtEl>
                                        <p:attrNameLst>
                                          <p:attrName>style.visibility</p:attrName>
                                        </p:attrNameLst>
                                      </p:cBhvr>
                                      <p:to>
                                        <p:strVal val="hidden"/>
                                      </p:to>
                                    </p:set>
                                  </p:childTnLst>
                                </p:cTn>
                              </p:par>
                              <p:par>
                                <p:cTn id="283" presetID="49" presetClass="path" presetSubtype="0" accel="50000" decel="50000" fill="hold" nodeType="withEffect">
                                  <p:stCondLst>
                                    <p:cond delay="0"/>
                                  </p:stCondLst>
                                  <p:childTnLst>
                                    <p:animMotion origin="layout" path="M -0.00156 -0.00254 L -0.24514 0.13506 " pathEditMode="relative" rAng="0" ptsTypes="AA">
                                      <p:cBhvr>
                                        <p:cTn id="284" dur="2000" fill="hold"/>
                                        <p:tgtEl>
                                          <p:spTgt spid="360"/>
                                        </p:tgtEl>
                                        <p:attrNameLst>
                                          <p:attrName>ppt_x</p:attrName>
                                          <p:attrName>ppt_y</p:attrName>
                                        </p:attrNameLst>
                                      </p:cBhvr>
                                      <p:rCtr x="-12200" y="6900"/>
                                    </p:animMotion>
                                  </p:childTnLst>
                                </p:cTn>
                              </p:par>
                            </p:childTnLst>
                          </p:cTn>
                        </p:par>
                        <p:par>
                          <p:cTn id="285" fill="hold">
                            <p:stCondLst>
                              <p:cond delay="2000"/>
                            </p:stCondLst>
                            <p:childTnLst>
                              <p:par>
                                <p:cTn id="286" presetID="10" presetClass="exit" presetSubtype="0" fill="hold" nodeType="afterEffect">
                                  <p:stCondLst>
                                    <p:cond delay="0"/>
                                  </p:stCondLst>
                                  <p:childTnLst>
                                    <p:animEffect transition="out" filter="fade">
                                      <p:cBhvr>
                                        <p:cTn id="287" dur="2000"/>
                                        <p:tgtEl>
                                          <p:spTgt spid="343"/>
                                        </p:tgtEl>
                                      </p:cBhvr>
                                    </p:animEffect>
                                    <p:set>
                                      <p:cBhvr>
                                        <p:cTn id="288" dur="1" fill="hold">
                                          <p:stCondLst>
                                            <p:cond delay="1999"/>
                                          </p:stCondLst>
                                        </p:cTn>
                                        <p:tgtEl>
                                          <p:spTgt spid="343"/>
                                        </p:tgtEl>
                                        <p:attrNameLst>
                                          <p:attrName>style.visibility</p:attrName>
                                        </p:attrNameLst>
                                      </p:cBhvr>
                                      <p:to>
                                        <p:strVal val="hidden"/>
                                      </p:to>
                                    </p:set>
                                  </p:childTnLst>
                                </p:cTn>
                              </p:par>
                              <p:par>
                                <p:cTn id="289" presetID="10" presetClass="exit" presetSubtype="0" fill="hold" nodeType="withEffect">
                                  <p:stCondLst>
                                    <p:cond delay="0"/>
                                  </p:stCondLst>
                                  <p:childTnLst>
                                    <p:animEffect transition="out" filter="fade">
                                      <p:cBhvr>
                                        <p:cTn id="290" dur="2000"/>
                                        <p:tgtEl>
                                          <p:spTgt spid="344"/>
                                        </p:tgtEl>
                                      </p:cBhvr>
                                    </p:animEffect>
                                    <p:set>
                                      <p:cBhvr>
                                        <p:cTn id="291" dur="1" fill="hold">
                                          <p:stCondLst>
                                            <p:cond delay="1999"/>
                                          </p:stCondLst>
                                        </p:cTn>
                                        <p:tgtEl>
                                          <p:spTgt spid="344"/>
                                        </p:tgtEl>
                                        <p:attrNameLst>
                                          <p:attrName>style.visibility</p:attrName>
                                        </p:attrNameLst>
                                      </p:cBhvr>
                                      <p:to>
                                        <p:strVal val="hidden"/>
                                      </p:to>
                                    </p:set>
                                  </p:childTnLst>
                                </p:cTn>
                              </p:par>
                              <p:par>
                                <p:cTn id="292" presetID="10" presetClass="exit" presetSubtype="0" fill="hold" nodeType="withEffect">
                                  <p:stCondLst>
                                    <p:cond delay="0"/>
                                  </p:stCondLst>
                                  <p:childTnLst>
                                    <p:animEffect transition="out" filter="fade">
                                      <p:cBhvr>
                                        <p:cTn id="293" dur="2000"/>
                                        <p:tgtEl>
                                          <p:spTgt spid="229"/>
                                        </p:tgtEl>
                                      </p:cBhvr>
                                    </p:animEffect>
                                    <p:set>
                                      <p:cBhvr>
                                        <p:cTn id="294" dur="1" fill="hold">
                                          <p:stCondLst>
                                            <p:cond delay="1999"/>
                                          </p:stCondLst>
                                        </p:cTn>
                                        <p:tgtEl>
                                          <p:spTgt spid="229"/>
                                        </p:tgtEl>
                                        <p:attrNameLst>
                                          <p:attrName>style.visibility</p:attrName>
                                        </p:attrNameLst>
                                      </p:cBhvr>
                                      <p:to>
                                        <p:strVal val="hidden"/>
                                      </p:to>
                                    </p:set>
                                  </p:childTnLst>
                                </p:cTn>
                              </p:par>
                            </p:childTnLst>
                          </p:cTn>
                        </p:par>
                        <p:par>
                          <p:cTn id="295" fill="hold">
                            <p:stCondLst>
                              <p:cond delay="4000"/>
                            </p:stCondLst>
                            <p:childTnLst>
                              <p:par>
                                <p:cTn id="296" presetID="22" presetClass="entr" presetSubtype="2" fill="hold" nodeType="afterEffect">
                                  <p:stCondLst>
                                    <p:cond delay="0"/>
                                  </p:stCondLst>
                                  <p:childTnLst>
                                    <p:set>
                                      <p:cBhvr>
                                        <p:cTn id="297" dur="1" fill="hold">
                                          <p:stCondLst>
                                            <p:cond delay="0"/>
                                          </p:stCondLst>
                                        </p:cTn>
                                        <p:tgtEl>
                                          <p:spTgt spid="275"/>
                                        </p:tgtEl>
                                        <p:attrNameLst>
                                          <p:attrName>style.visibility</p:attrName>
                                        </p:attrNameLst>
                                      </p:cBhvr>
                                      <p:to>
                                        <p:strVal val="visible"/>
                                      </p:to>
                                    </p:set>
                                    <p:animEffect transition="in" filter="wipe(right)">
                                      <p:cBhvr>
                                        <p:cTn id="298" dur="300"/>
                                        <p:tgtEl>
                                          <p:spTgt spid="275"/>
                                        </p:tgtEl>
                                      </p:cBhvr>
                                    </p:animEffect>
                                  </p:childTnLst>
                                </p:cTn>
                              </p:par>
                            </p:childTnLst>
                          </p:cTn>
                        </p:par>
                      </p:childTnLst>
                    </p:cTn>
                  </p:par>
                  <p:par>
                    <p:cTn id="299" fill="hold">
                      <p:stCondLst>
                        <p:cond delay="indefinite"/>
                      </p:stCondLst>
                      <p:childTnLst>
                        <p:par>
                          <p:cTn id="300" fill="hold">
                            <p:stCondLst>
                              <p:cond delay="0"/>
                            </p:stCondLst>
                            <p:childTnLst>
                              <p:par>
                                <p:cTn id="301" presetID="3" presetClass="exit" presetSubtype="10" fill="hold" nodeType="clickEffect">
                                  <p:stCondLst>
                                    <p:cond delay="0"/>
                                  </p:stCondLst>
                                  <p:childTnLst>
                                    <p:animEffect transition="out" filter="blinds(horizontal)">
                                      <p:cBhvr>
                                        <p:cTn id="302" dur="500"/>
                                        <p:tgtEl>
                                          <p:spTgt spid="226"/>
                                        </p:tgtEl>
                                      </p:cBhvr>
                                    </p:animEffect>
                                    <p:set>
                                      <p:cBhvr>
                                        <p:cTn id="303" dur="1" fill="hold">
                                          <p:stCondLst>
                                            <p:cond delay="499"/>
                                          </p:stCondLst>
                                        </p:cTn>
                                        <p:tgtEl>
                                          <p:spTgt spid="226"/>
                                        </p:tgtEl>
                                        <p:attrNameLst>
                                          <p:attrName>style.visibility</p:attrName>
                                        </p:attrNameLst>
                                      </p:cBhvr>
                                      <p:to>
                                        <p:strVal val="hidden"/>
                                      </p:to>
                                    </p:set>
                                  </p:childTnLst>
                                </p:cTn>
                              </p:par>
                              <p:par>
                                <p:cTn id="304" presetID="3" presetClass="exit" presetSubtype="10" fill="hold" nodeType="withEffect">
                                  <p:stCondLst>
                                    <p:cond delay="0"/>
                                  </p:stCondLst>
                                  <p:childTnLst>
                                    <p:animEffect transition="out" filter="blinds(horizontal)">
                                      <p:cBhvr>
                                        <p:cTn id="305" dur="500"/>
                                        <p:tgtEl>
                                          <p:spTgt spid="260"/>
                                        </p:tgtEl>
                                      </p:cBhvr>
                                    </p:animEffect>
                                    <p:set>
                                      <p:cBhvr>
                                        <p:cTn id="306" dur="1" fill="hold">
                                          <p:stCondLst>
                                            <p:cond delay="499"/>
                                          </p:stCondLst>
                                        </p:cTn>
                                        <p:tgtEl>
                                          <p:spTgt spid="260"/>
                                        </p:tgtEl>
                                        <p:attrNameLst>
                                          <p:attrName>style.visibility</p:attrName>
                                        </p:attrNameLst>
                                      </p:cBhvr>
                                      <p:to>
                                        <p:strVal val="hidden"/>
                                      </p:to>
                                    </p:set>
                                  </p:childTnLst>
                                </p:cTn>
                              </p:par>
                              <p:par>
                                <p:cTn id="307" presetID="3" presetClass="exit" presetSubtype="10" fill="hold" nodeType="withEffect">
                                  <p:stCondLst>
                                    <p:cond delay="0"/>
                                  </p:stCondLst>
                                  <p:childTnLst>
                                    <p:animEffect transition="out" filter="blinds(horizontal)">
                                      <p:cBhvr>
                                        <p:cTn id="308" dur="500"/>
                                        <p:tgtEl>
                                          <p:spTgt spid="259"/>
                                        </p:tgtEl>
                                      </p:cBhvr>
                                    </p:animEffect>
                                    <p:set>
                                      <p:cBhvr>
                                        <p:cTn id="309" dur="1" fill="hold">
                                          <p:stCondLst>
                                            <p:cond delay="499"/>
                                          </p:stCondLst>
                                        </p:cTn>
                                        <p:tgtEl>
                                          <p:spTgt spid="259"/>
                                        </p:tgtEl>
                                        <p:attrNameLst>
                                          <p:attrName>style.visibility</p:attrName>
                                        </p:attrNameLst>
                                      </p:cBhvr>
                                      <p:to>
                                        <p:strVal val="hidden"/>
                                      </p:to>
                                    </p:set>
                                  </p:childTnLst>
                                </p:cTn>
                              </p:par>
                              <p:par>
                                <p:cTn id="310" presetID="3" presetClass="exit" presetSubtype="10" fill="hold" nodeType="withEffect">
                                  <p:stCondLst>
                                    <p:cond delay="0"/>
                                  </p:stCondLst>
                                  <p:childTnLst>
                                    <p:animEffect transition="out" filter="blinds(horizontal)">
                                      <p:cBhvr>
                                        <p:cTn id="311" dur="500"/>
                                        <p:tgtEl>
                                          <p:spTgt spid="222"/>
                                        </p:tgtEl>
                                      </p:cBhvr>
                                    </p:animEffect>
                                    <p:set>
                                      <p:cBhvr>
                                        <p:cTn id="312" dur="1" fill="hold">
                                          <p:stCondLst>
                                            <p:cond delay="499"/>
                                          </p:stCondLst>
                                        </p:cTn>
                                        <p:tgtEl>
                                          <p:spTgt spid="222"/>
                                        </p:tgtEl>
                                        <p:attrNameLst>
                                          <p:attrName>style.visibility</p:attrName>
                                        </p:attrNameLst>
                                      </p:cBhvr>
                                      <p:to>
                                        <p:strVal val="hidden"/>
                                      </p:to>
                                    </p:set>
                                  </p:childTnLst>
                                </p:cTn>
                              </p:par>
                              <p:par>
                                <p:cTn id="313" presetID="3" presetClass="exit" presetSubtype="10" fill="hold" nodeType="withEffect">
                                  <p:stCondLst>
                                    <p:cond delay="0"/>
                                  </p:stCondLst>
                                  <p:childTnLst>
                                    <p:animEffect transition="out" filter="blinds(horizontal)">
                                      <p:cBhvr>
                                        <p:cTn id="314" dur="500"/>
                                        <p:tgtEl>
                                          <p:spTgt spid="272"/>
                                        </p:tgtEl>
                                      </p:cBhvr>
                                    </p:animEffect>
                                    <p:set>
                                      <p:cBhvr>
                                        <p:cTn id="315" dur="1" fill="hold">
                                          <p:stCondLst>
                                            <p:cond delay="499"/>
                                          </p:stCondLst>
                                        </p:cTn>
                                        <p:tgtEl>
                                          <p:spTgt spid="272"/>
                                        </p:tgtEl>
                                        <p:attrNameLst>
                                          <p:attrName>style.visibility</p:attrName>
                                        </p:attrNameLst>
                                      </p:cBhvr>
                                      <p:to>
                                        <p:strVal val="hidden"/>
                                      </p:to>
                                    </p:set>
                                  </p:childTnLst>
                                </p:cTn>
                              </p:par>
                              <p:par>
                                <p:cTn id="316" presetID="3" presetClass="exit" presetSubtype="10" fill="hold" nodeType="withEffect">
                                  <p:stCondLst>
                                    <p:cond delay="0"/>
                                  </p:stCondLst>
                                  <p:childTnLst>
                                    <p:animEffect transition="out" filter="blinds(horizontal)">
                                      <p:cBhvr>
                                        <p:cTn id="317" dur="500"/>
                                        <p:tgtEl>
                                          <p:spTgt spid="271"/>
                                        </p:tgtEl>
                                      </p:cBhvr>
                                    </p:animEffect>
                                    <p:set>
                                      <p:cBhvr>
                                        <p:cTn id="318" dur="1" fill="hold">
                                          <p:stCondLst>
                                            <p:cond delay="499"/>
                                          </p:stCondLst>
                                        </p:cTn>
                                        <p:tgtEl>
                                          <p:spTgt spid="271"/>
                                        </p:tgtEl>
                                        <p:attrNameLst>
                                          <p:attrName>style.visibility</p:attrName>
                                        </p:attrNameLst>
                                      </p:cBhvr>
                                      <p:to>
                                        <p:strVal val="hidden"/>
                                      </p:to>
                                    </p:set>
                                  </p:childTnLst>
                                </p:cTn>
                              </p:par>
                              <p:par>
                                <p:cTn id="319" presetID="3" presetClass="exit" presetSubtype="10" fill="hold" nodeType="withEffect">
                                  <p:stCondLst>
                                    <p:cond delay="0"/>
                                  </p:stCondLst>
                                  <p:childTnLst>
                                    <p:animEffect transition="out" filter="blinds(horizontal)">
                                      <p:cBhvr>
                                        <p:cTn id="320" dur="500"/>
                                        <p:tgtEl>
                                          <p:spTgt spid="221"/>
                                        </p:tgtEl>
                                      </p:cBhvr>
                                    </p:animEffect>
                                    <p:set>
                                      <p:cBhvr>
                                        <p:cTn id="321" dur="1" fill="hold">
                                          <p:stCondLst>
                                            <p:cond delay="499"/>
                                          </p:stCondLst>
                                        </p:cTn>
                                        <p:tgtEl>
                                          <p:spTgt spid="221"/>
                                        </p:tgtEl>
                                        <p:attrNameLst>
                                          <p:attrName>style.visibility</p:attrName>
                                        </p:attrNameLst>
                                      </p:cBhvr>
                                      <p:to>
                                        <p:strVal val="hidden"/>
                                      </p:to>
                                    </p:set>
                                  </p:childTnLst>
                                </p:cTn>
                              </p:par>
                              <p:par>
                                <p:cTn id="322" presetID="3" presetClass="exit" presetSubtype="10" fill="hold" nodeType="withEffect">
                                  <p:stCondLst>
                                    <p:cond delay="0"/>
                                  </p:stCondLst>
                                  <p:childTnLst>
                                    <p:animEffect transition="out" filter="blinds(horizontal)">
                                      <p:cBhvr>
                                        <p:cTn id="323" dur="500"/>
                                        <p:tgtEl>
                                          <p:spTgt spid="257"/>
                                        </p:tgtEl>
                                      </p:cBhvr>
                                    </p:animEffect>
                                    <p:set>
                                      <p:cBhvr>
                                        <p:cTn id="324" dur="1" fill="hold">
                                          <p:stCondLst>
                                            <p:cond delay="499"/>
                                          </p:stCondLst>
                                        </p:cTn>
                                        <p:tgtEl>
                                          <p:spTgt spid="257"/>
                                        </p:tgtEl>
                                        <p:attrNameLst>
                                          <p:attrName>style.visibility</p:attrName>
                                        </p:attrNameLst>
                                      </p:cBhvr>
                                      <p:to>
                                        <p:strVal val="hidden"/>
                                      </p:to>
                                    </p:set>
                                  </p:childTnLst>
                                </p:cTn>
                              </p:par>
                              <p:par>
                                <p:cTn id="325" presetID="3" presetClass="exit" presetSubtype="10" fill="hold" nodeType="withEffect">
                                  <p:stCondLst>
                                    <p:cond delay="0"/>
                                  </p:stCondLst>
                                  <p:childTnLst>
                                    <p:animEffect transition="out" filter="blinds(horizontal)">
                                      <p:cBhvr>
                                        <p:cTn id="326" dur="500"/>
                                        <p:tgtEl>
                                          <p:spTgt spid="258"/>
                                        </p:tgtEl>
                                      </p:cBhvr>
                                    </p:animEffect>
                                    <p:set>
                                      <p:cBhvr>
                                        <p:cTn id="327" dur="1" fill="hold">
                                          <p:stCondLst>
                                            <p:cond delay="499"/>
                                          </p:stCondLst>
                                        </p:cTn>
                                        <p:tgtEl>
                                          <p:spTgt spid="258"/>
                                        </p:tgtEl>
                                        <p:attrNameLst>
                                          <p:attrName>style.visibility</p:attrName>
                                        </p:attrNameLst>
                                      </p:cBhvr>
                                      <p:to>
                                        <p:strVal val="hidden"/>
                                      </p:to>
                                    </p:set>
                                  </p:childTnLst>
                                </p:cTn>
                              </p:par>
                              <p:par>
                                <p:cTn id="328" presetID="3" presetClass="exit" presetSubtype="10" fill="hold" nodeType="withEffect">
                                  <p:stCondLst>
                                    <p:cond delay="0"/>
                                  </p:stCondLst>
                                  <p:childTnLst>
                                    <p:animEffect transition="out" filter="blinds(horizontal)">
                                      <p:cBhvr>
                                        <p:cTn id="329" dur="500"/>
                                        <p:tgtEl>
                                          <p:spTgt spid="219"/>
                                        </p:tgtEl>
                                      </p:cBhvr>
                                    </p:animEffect>
                                    <p:set>
                                      <p:cBhvr>
                                        <p:cTn id="330" dur="1" fill="hold">
                                          <p:stCondLst>
                                            <p:cond delay="499"/>
                                          </p:stCondLst>
                                        </p:cTn>
                                        <p:tgtEl>
                                          <p:spTgt spid="219"/>
                                        </p:tgtEl>
                                        <p:attrNameLst>
                                          <p:attrName>style.visibility</p:attrName>
                                        </p:attrNameLst>
                                      </p:cBhvr>
                                      <p:to>
                                        <p:strVal val="hidden"/>
                                      </p:to>
                                    </p:set>
                                  </p:childTnLst>
                                </p:cTn>
                              </p:par>
                              <p:par>
                                <p:cTn id="331" presetID="3" presetClass="exit" presetSubtype="10" fill="hold" nodeType="withEffect">
                                  <p:stCondLst>
                                    <p:cond delay="0"/>
                                  </p:stCondLst>
                                  <p:childTnLst>
                                    <p:animEffect transition="out" filter="blinds(horizontal)">
                                      <p:cBhvr>
                                        <p:cTn id="332" dur="500"/>
                                        <p:tgtEl>
                                          <p:spTgt spid="270"/>
                                        </p:tgtEl>
                                      </p:cBhvr>
                                    </p:animEffect>
                                    <p:set>
                                      <p:cBhvr>
                                        <p:cTn id="333" dur="1" fill="hold">
                                          <p:stCondLst>
                                            <p:cond delay="499"/>
                                          </p:stCondLst>
                                        </p:cTn>
                                        <p:tgtEl>
                                          <p:spTgt spid="270"/>
                                        </p:tgtEl>
                                        <p:attrNameLst>
                                          <p:attrName>style.visibility</p:attrName>
                                        </p:attrNameLst>
                                      </p:cBhvr>
                                      <p:to>
                                        <p:strVal val="hidden"/>
                                      </p:to>
                                    </p:set>
                                  </p:childTnLst>
                                </p:cTn>
                              </p:par>
                              <p:par>
                                <p:cTn id="334" presetID="3" presetClass="exit" presetSubtype="10" fill="hold" nodeType="withEffect">
                                  <p:stCondLst>
                                    <p:cond delay="0"/>
                                  </p:stCondLst>
                                  <p:childTnLst>
                                    <p:animEffect transition="out" filter="blinds(horizontal)">
                                      <p:cBhvr>
                                        <p:cTn id="335" dur="500"/>
                                        <p:tgtEl>
                                          <p:spTgt spid="262"/>
                                        </p:tgtEl>
                                      </p:cBhvr>
                                    </p:animEffect>
                                    <p:set>
                                      <p:cBhvr>
                                        <p:cTn id="336" dur="1" fill="hold">
                                          <p:stCondLst>
                                            <p:cond delay="499"/>
                                          </p:stCondLst>
                                        </p:cTn>
                                        <p:tgtEl>
                                          <p:spTgt spid="262"/>
                                        </p:tgtEl>
                                        <p:attrNameLst>
                                          <p:attrName>style.visibility</p:attrName>
                                        </p:attrNameLst>
                                      </p:cBhvr>
                                      <p:to>
                                        <p:strVal val="hidden"/>
                                      </p:to>
                                    </p:set>
                                  </p:childTnLst>
                                </p:cTn>
                              </p:par>
                              <p:par>
                                <p:cTn id="337" presetID="3" presetClass="exit" presetSubtype="10" fill="hold" nodeType="withEffect">
                                  <p:stCondLst>
                                    <p:cond delay="0"/>
                                  </p:stCondLst>
                                  <p:childTnLst>
                                    <p:animEffect transition="out" filter="blinds(horizontal)">
                                      <p:cBhvr>
                                        <p:cTn id="338" dur="500"/>
                                        <p:tgtEl>
                                          <p:spTgt spid="220"/>
                                        </p:tgtEl>
                                      </p:cBhvr>
                                    </p:animEffect>
                                    <p:set>
                                      <p:cBhvr>
                                        <p:cTn id="339" dur="1" fill="hold">
                                          <p:stCondLst>
                                            <p:cond delay="499"/>
                                          </p:stCondLst>
                                        </p:cTn>
                                        <p:tgtEl>
                                          <p:spTgt spid="220"/>
                                        </p:tgtEl>
                                        <p:attrNameLst>
                                          <p:attrName>style.visibility</p:attrName>
                                        </p:attrNameLst>
                                      </p:cBhvr>
                                      <p:to>
                                        <p:strVal val="hidden"/>
                                      </p:to>
                                    </p:set>
                                  </p:childTnLst>
                                </p:cTn>
                              </p:par>
                              <p:par>
                                <p:cTn id="340" presetID="3" presetClass="exit" presetSubtype="10" fill="hold" nodeType="withEffect">
                                  <p:stCondLst>
                                    <p:cond delay="0"/>
                                  </p:stCondLst>
                                  <p:childTnLst>
                                    <p:animEffect transition="out" filter="blinds(horizontal)">
                                      <p:cBhvr>
                                        <p:cTn id="341" dur="500"/>
                                        <p:tgtEl>
                                          <p:spTgt spid="216"/>
                                        </p:tgtEl>
                                      </p:cBhvr>
                                    </p:animEffect>
                                    <p:set>
                                      <p:cBhvr>
                                        <p:cTn id="342" dur="1" fill="hold">
                                          <p:stCondLst>
                                            <p:cond delay="499"/>
                                          </p:stCondLst>
                                        </p:cTn>
                                        <p:tgtEl>
                                          <p:spTgt spid="216"/>
                                        </p:tgtEl>
                                        <p:attrNameLst>
                                          <p:attrName>style.visibility</p:attrName>
                                        </p:attrNameLst>
                                      </p:cBhvr>
                                      <p:to>
                                        <p:strVal val="hidden"/>
                                      </p:to>
                                    </p:set>
                                  </p:childTnLst>
                                </p:cTn>
                              </p:par>
                              <p:par>
                                <p:cTn id="343" presetID="3" presetClass="exit" presetSubtype="10" fill="hold" nodeType="withEffect">
                                  <p:stCondLst>
                                    <p:cond delay="0"/>
                                  </p:stCondLst>
                                  <p:childTnLst>
                                    <p:animEffect transition="out" filter="blinds(horizontal)">
                                      <p:cBhvr>
                                        <p:cTn id="344" dur="500"/>
                                        <p:tgtEl>
                                          <p:spTgt spid="261"/>
                                        </p:tgtEl>
                                      </p:cBhvr>
                                    </p:animEffect>
                                    <p:set>
                                      <p:cBhvr>
                                        <p:cTn id="345" dur="1" fill="hold">
                                          <p:stCondLst>
                                            <p:cond delay="499"/>
                                          </p:stCondLst>
                                        </p:cTn>
                                        <p:tgtEl>
                                          <p:spTgt spid="261"/>
                                        </p:tgtEl>
                                        <p:attrNameLst>
                                          <p:attrName>style.visibility</p:attrName>
                                        </p:attrNameLst>
                                      </p:cBhvr>
                                      <p:to>
                                        <p:strVal val="hidden"/>
                                      </p:to>
                                    </p:set>
                                  </p:childTnLst>
                                </p:cTn>
                              </p:par>
                              <p:par>
                                <p:cTn id="346" presetID="3" presetClass="exit" presetSubtype="10" fill="hold" nodeType="withEffect">
                                  <p:stCondLst>
                                    <p:cond delay="0"/>
                                  </p:stCondLst>
                                  <p:childTnLst>
                                    <p:animEffect transition="out" filter="blinds(horizontal)">
                                      <p:cBhvr>
                                        <p:cTn id="347" dur="500"/>
                                        <p:tgtEl>
                                          <p:spTgt spid="269"/>
                                        </p:tgtEl>
                                      </p:cBhvr>
                                    </p:animEffect>
                                    <p:set>
                                      <p:cBhvr>
                                        <p:cTn id="348" dur="1" fill="hold">
                                          <p:stCondLst>
                                            <p:cond delay="499"/>
                                          </p:stCondLst>
                                        </p:cTn>
                                        <p:tgtEl>
                                          <p:spTgt spid="269"/>
                                        </p:tgtEl>
                                        <p:attrNameLst>
                                          <p:attrName>style.visibility</p:attrName>
                                        </p:attrNameLst>
                                      </p:cBhvr>
                                      <p:to>
                                        <p:strVal val="hidden"/>
                                      </p:to>
                                    </p:set>
                                  </p:childTnLst>
                                </p:cTn>
                              </p:par>
                              <p:par>
                                <p:cTn id="349" presetID="3" presetClass="exit" presetSubtype="10" fill="hold" nodeType="withEffect">
                                  <p:stCondLst>
                                    <p:cond delay="0"/>
                                  </p:stCondLst>
                                  <p:childTnLst>
                                    <p:animEffect transition="out" filter="blinds(horizontal)">
                                      <p:cBhvr>
                                        <p:cTn id="350" dur="500"/>
                                        <p:tgtEl>
                                          <p:spTgt spid="217"/>
                                        </p:tgtEl>
                                      </p:cBhvr>
                                    </p:animEffect>
                                    <p:set>
                                      <p:cBhvr>
                                        <p:cTn id="351" dur="1" fill="hold">
                                          <p:stCondLst>
                                            <p:cond delay="499"/>
                                          </p:stCondLst>
                                        </p:cTn>
                                        <p:tgtEl>
                                          <p:spTgt spid="217"/>
                                        </p:tgtEl>
                                        <p:attrNameLst>
                                          <p:attrName>style.visibility</p:attrName>
                                        </p:attrNameLst>
                                      </p:cBhvr>
                                      <p:to>
                                        <p:strVal val="hidden"/>
                                      </p:to>
                                    </p:set>
                                  </p:childTnLst>
                                </p:cTn>
                              </p:par>
                              <p:par>
                                <p:cTn id="352" presetID="3" presetClass="exit" presetSubtype="10" fill="hold" nodeType="withEffect">
                                  <p:stCondLst>
                                    <p:cond delay="0"/>
                                  </p:stCondLst>
                                  <p:childTnLst>
                                    <p:animEffect transition="out" filter="blinds(horizontal)">
                                      <p:cBhvr>
                                        <p:cTn id="353" dur="500"/>
                                        <p:tgtEl>
                                          <p:spTgt spid="254"/>
                                        </p:tgtEl>
                                      </p:cBhvr>
                                    </p:animEffect>
                                    <p:set>
                                      <p:cBhvr>
                                        <p:cTn id="354" dur="1" fill="hold">
                                          <p:stCondLst>
                                            <p:cond delay="499"/>
                                          </p:stCondLst>
                                        </p:cTn>
                                        <p:tgtEl>
                                          <p:spTgt spid="254"/>
                                        </p:tgtEl>
                                        <p:attrNameLst>
                                          <p:attrName>style.visibility</p:attrName>
                                        </p:attrNameLst>
                                      </p:cBhvr>
                                      <p:to>
                                        <p:strVal val="hidden"/>
                                      </p:to>
                                    </p:set>
                                  </p:childTnLst>
                                </p:cTn>
                              </p:par>
                              <p:par>
                                <p:cTn id="355" presetID="3" presetClass="exit" presetSubtype="10" fill="hold" nodeType="withEffect">
                                  <p:stCondLst>
                                    <p:cond delay="0"/>
                                  </p:stCondLst>
                                  <p:childTnLst>
                                    <p:animEffect transition="out" filter="blinds(horizontal)">
                                      <p:cBhvr>
                                        <p:cTn id="356" dur="500"/>
                                        <p:tgtEl>
                                          <p:spTgt spid="253"/>
                                        </p:tgtEl>
                                      </p:cBhvr>
                                    </p:animEffect>
                                    <p:set>
                                      <p:cBhvr>
                                        <p:cTn id="357" dur="1" fill="hold">
                                          <p:stCondLst>
                                            <p:cond delay="499"/>
                                          </p:stCondLst>
                                        </p:cTn>
                                        <p:tgtEl>
                                          <p:spTgt spid="253"/>
                                        </p:tgtEl>
                                        <p:attrNameLst>
                                          <p:attrName>style.visibility</p:attrName>
                                        </p:attrNameLst>
                                      </p:cBhvr>
                                      <p:to>
                                        <p:strVal val="hidden"/>
                                      </p:to>
                                    </p:set>
                                  </p:childTnLst>
                                </p:cTn>
                              </p:par>
                              <p:par>
                                <p:cTn id="358" presetID="3" presetClass="exit" presetSubtype="10" fill="hold" nodeType="withEffect">
                                  <p:stCondLst>
                                    <p:cond delay="0"/>
                                  </p:stCondLst>
                                  <p:childTnLst>
                                    <p:animEffect transition="out" filter="blinds(horizontal)">
                                      <p:cBhvr>
                                        <p:cTn id="359" dur="500"/>
                                        <p:tgtEl>
                                          <p:spTgt spid="218"/>
                                        </p:tgtEl>
                                      </p:cBhvr>
                                    </p:animEffect>
                                    <p:set>
                                      <p:cBhvr>
                                        <p:cTn id="360" dur="1" fill="hold">
                                          <p:stCondLst>
                                            <p:cond delay="499"/>
                                          </p:stCondLst>
                                        </p:cTn>
                                        <p:tgtEl>
                                          <p:spTgt spid="218"/>
                                        </p:tgtEl>
                                        <p:attrNameLst>
                                          <p:attrName>style.visibility</p:attrName>
                                        </p:attrNameLst>
                                      </p:cBhvr>
                                      <p:to>
                                        <p:strVal val="hidden"/>
                                      </p:to>
                                    </p:set>
                                  </p:childTnLst>
                                </p:cTn>
                              </p:par>
                              <p:par>
                                <p:cTn id="361" presetID="3" presetClass="exit" presetSubtype="10" fill="hold" nodeType="withEffect">
                                  <p:stCondLst>
                                    <p:cond delay="0"/>
                                  </p:stCondLst>
                                  <p:childTnLst>
                                    <p:animEffect transition="out" filter="blinds(horizontal)">
                                      <p:cBhvr>
                                        <p:cTn id="362" dur="500"/>
                                        <p:tgtEl>
                                          <p:spTgt spid="263"/>
                                        </p:tgtEl>
                                      </p:cBhvr>
                                    </p:animEffect>
                                    <p:set>
                                      <p:cBhvr>
                                        <p:cTn id="363" dur="1" fill="hold">
                                          <p:stCondLst>
                                            <p:cond delay="499"/>
                                          </p:stCondLst>
                                        </p:cTn>
                                        <p:tgtEl>
                                          <p:spTgt spid="263"/>
                                        </p:tgtEl>
                                        <p:attrNameLst>
                                          <p:attrName>style.visibility</p:attrName>
                                        </p:attrNameLst>
                                      </p:cBhvr>
                                      <p:to>
                                        <p:strVal val="hidden"/>
                                      </p:to>
                                    </p:set>
                                  </p:childTnLst>
                                </p:cTn>
                              </p:par>
                              <p:par>
                                <p:cTn id="364" presetID="3" presetClass="exit" presetSubtype="10" fill="hold" nodeType="withEffect">
                                  <p:stCondLst>
                                    <p:cond delay="0"/>
                                  </p:stCondLst>
                                  <p:childTnLst>
                                    <p:animEffect transition="out" filter="blinds(horizontal)">
                                      <p:cBhvr>
                                        <p:cTn id="365" dur="500"/>
                                        <p:tgtEl>
                                          <p:spTgt spid="268"/>
                                        </p:tgtEl>
                                      </p:cBhvr>
                                    </p:animEffect>
                                    <p:set>
                                      <p:cBhvr>
                                        <p:cTn id="366" dur="1" fill="hold">
                                          <p:stCondLst>
                                            <p:cond delay="499"/>
                                          </p:stCondLst>
                                        </p:cTn>
                                        <p:tgtEl>
                                          <p:spTgt spid="268"/>
                                        </p:tgtEl>
                                        <p:attrNameLst>
                                          <p:attrName>style.visibility</p:attrName>
                                        </p:attrNameLst>
                                      </p:cBhvr>
                                      <p:to>
                                        <p:strVal val="hidden"/>
                                      </p:to>
                                    </p:set>
                                  </p:childTnLst>
                                </p:cTn>
                              </p:par>
                              <p:par>
                                <p:cTn id="367" presetID="3" presetClass="exit" presetSubtype="10" fill="hold" nodeType="withEffect">
                                  <p:stCondLst>
                                    <p:cond delay="0"/>
                                  </p:stCondLst>
                                  <p:childTnLst>
                                    <p:animEffect transition="out" filter="blinds(horizontal)">
                                      <p:cBhvr>
                                        <p:cTn id="368" dur="500"/>
                                        <p:tgtEl>
                                          <p:spTgt spid="214"/>
                                        </p:tgtEl>
                                      </p:cBhvr>
                                    </p:animEffect>
                                    <p:set>
                                      <p:cBhvr>
                                        <p:cTn id="369" dur="1" fill="hold">
                                          <p:stCondLst>
                                            <p:cond delay="499"/>
                                          </p:stCondLst>
                                        </p:cTn>
                                        <p:tgtEl>
                                          <p:spTgt spid="214"/>
                                        </p:tgtEl>
                                        <p:attrNameLst>
                                          <p:attrName>style.visibility</p:attrName>
                                        </p:attrNameLst>
                                      </p:cBhvr>
                                      <p:to>
                                        <p:strVal val="hidden"/>
                                      </p:to>
                                    </p:set>
                                  </p:childTnLst>
                                </p:cTn>
                              </p:par>
                              <p:par>
                                <p:cTn id="370" presetID="3" presetClass="exit" presetSubtype="10" fill="hold" nodeType="withEffect">
                                  <p:stCondLst>
                                    <p:cond delay="0"/>
                                  </p:stCondLst>
                                  <p:childTnLst>
                                    <p:animEffect transition="out" filter="blinds(horizontal)">
                                      <p:cBhvr>
                                        <p:cTn id="371" dur="500"/>
                                        <p:tgtEl>
                                          <p:spTgt spid="256"/>
                                        </p:tgtEl>
                                      </p:cBhvr>
                                    </p:animEffect>
                                    <p:set>
                                      <p:cBhvr>
                                        <p:cTn id="372" dur="1" fill="hold">
                                          <p:stCondLst>
                                            <p:cond delay="499"/>
                                          </p:stCondLst>
                                        </p:cTn>
                                        <p:tgtEl>
                                          <p:spTgt spid="256"/>
                                        </p:tgtEl>
                                        <p:attrNameLst>
                                          <p:attrName>style.visibility</p:attrName>
                                        </p:attrNameLst>
                                      </p:cBhvr>
                                      <p:to>
                                        <p:strVal val="hidden"/>
                                      </p:to>
                                    </p:set>
                                  </p:childTnLst>
                                </p:cTn>
                              </p:par>
                              <p:par>
                                <p:cTn id="373" presetID="3" presetClass="exit" presetSubtype="10" fill="hold" nodeType="withEffect">
                                  <p:stCondLst>
                                    <p:cond delay="0"/>
                                  </p:stCondLst>
                                  <p:childTnLst>
                                    <p:animEffect transition="out" filter="blinds(horizontal)">
                                      <p:cBhvr>
                                        <p:cTn id="374" dur="500"/>
                                        <p:tgtEl>
                                          <p:spTgt spid="255"/>
                                        </p:tgtEl>
                                      </p:cBhvr>
                                    </p:animEffect>
                                    <p:set>
                                      <p:cBhvr>
                                        <p:cTn id="375" dur="1" fill="hold">
                                          <p:stCondLst>
                                            <p:cond delay="499"/>
                                          </p:stCondLst>
                                        </p:cTn>
                                        <p:tgtEl>
                                          <p:spTgt spid="255"/>
                                        </p:tgtEl>
                                        <p:attrNameLst>
                                          <p:attrName>style.visibility</p:attrName>
                                        </p:attrNameLst>
                                      </p:cBhvr>
                                      <p:to>
                                        <p:strVal val="hidden"/>
                                      </p:to>
                                    </p:set>
                                  </p:childTnLst>
                                </p:cTn>
                              </p:par>
                              <p:par>
                                <p:cTn id="376" presetID="3" presetClass="exit" presetSubtype="10" fill="hold" nodeType="withEffect">
                                  <p:stCondLst>
                                    <p:cond delay="0"/>
                                  </p:stCondLst>
                                  <p:childTnLst>
                                    <p:animEffect transition="out" filter="blinds(horizontal)">
                                      <p:cBhvr>
                                        <p:cTn id="377" dur="500"/>
                                        <p:tgtEl>
                                          <p:spTgt spid="215"/>
                                        </p:tgtEl>
                                      </p:cBhvr>
                                    </p:animEffect>
                                    <p:set>
                                      <p:cBhvr>
                                        <p:cTn id="378" dur="1" fill="hold">
                                          <p:stCondLst>
                                            <p:cond delay="499"/>
                                          </p:stCondLst>
                                        </p:cTn>
                                        <p:tgtEl>
                                          <p:spTgt spid="215"/>
                                        </p:tgtEl>
                                        <p:attrNameLst>
                                          <p:attrName>style.visibility</p:attrName>
                                        </p:attrNameLst>
                                      </p:cBhvr>
                                      <p:to>
                                        <p:strVal val="hidden"/>
                                      </p:to>
                                    </p:set>
                                  </p:childTnLst>
                                </p:cTn>
                              </p:par>
                              <p:par>
                                <p:cTn id="379" presetID="3" presetClass="exit" presetSubtype="10" fill="hold" nodeType="withEffect">
                                  <p:stCondLst>
                                    <p:cond delay="0"/>
                                  </p:stCondLst>
                                  <p:childTnLst>
                                    <p:animEffect transition="out" filter="blinds(horizontal)">
                                      <p:cBhvr>
                                        <p:cTn id="380" dur="500"/>
                                        <p:tgtEl>
                                          <p:spTgt spid="225"/>
                                        </p:tgtEl>
                                      </p:cBhvr>
                                    </p:animEffect>
                                    <p:set>
                                      <p:cBhvr>
                                        <p:cTn id="381" dur="1" fill="hold">
                                          <p:stCondLst>
                                            <p:cond delay="499"/>
                                          </p:stCondLst>
                                        </p:cTn>
                                        <p:tgtEl>
                                          <p:spTgt spid="225"/>
                                        </p:tgtEl>
                                        <p:attrNameLst>
                                          <p:attrName>style.visibility</p:attrName>
                                        </p:attrNameLst>
                                      </p:cBhvr>
                                      <p:to>
                                        <p:strVal val="hidden"/>
                                      </p:to>
                                    </p:set>
                                  </p:childTnLst>
                                </p:cTn>
                              </p:par>
                              <p:par>
                                <p:cTn id="382" presetID="3" presetClass="exit" presetSubtype="10" fill="hold" nodeType="withEffect">
                                  <p:stCondLst>
                                    <p:cond delay="0"/>
                                  </p:stCondLst>
                                  <p:childTnLst>
                                    <p:animEffect transition="out" filter="blinds(horizontal)">
                                      <p:cBhvr>
                                        <p:cTn id="383" dur="500"/>
                                        <p:tgtEl>
                                          <p:spTgt spid="251"/>
                                        </p:tgtEl>
                                      </p:cBhvr>
                                    </p:animEffect>
                                    <p:set>
                                      <p:cBhvr>
                                        <p:cTn id="384" dur="1" fill="hold">
                                          <p:stCondLst>
                                            <p:cond delay="499"/>
                                          </p:stCondLst>
                                        </p:cTn>
                                        <p:tgtEl>
                                          <p:spTgt spid="251"/>
                                        </p:tgtEl>
                                        <p:attrNameLst>
                                          <p:attrName>style.visibility</p:attrName>
                                        </p:attrNameLst>
                                      </p:cBhvr>
                                      <p:to>
                                        <p:strVal val="hidden"/>
                                      </p:to>
                                    </p:set>
                                  </p:childTnLst>
                                </p:cTn>
                              </p:par>
                              <p:par>
                                <p:cTn id="385" presetID="3" presetClass="exit" presetSubtype="10" fill="hold" nodeType="withEffect">
                                  <p:stCondLst>
                                    <p:cond delay="0"/>
                                  </p:stCondLst>
                                  <p:childTnLst>
                                    <p:animEffect transition="out" filter="blinds(horizontal)">
                                      <p:cBhvr>
                                        <p:cTn id="386" dur="500"/>
                                        <p:tgtEl>
                                          <p:spTgt spid="252"/>
                                        </p:tgtEl>
                                      </p:cBhvr>
                                    </p:animEffect>
                                    <p:set>
                                      <p:cBhvr>
                                        <p:cTn id="387" dur="1" fill="hold">
                                          <p:stCondLst>
                                            <p:cond delay="499"/>
                                          </p:stCondLst>
                                        </p:cTn>
                                        <p:tgtEl>
                                          <p:spTgt spid="252"/>
                                        </p:tgtEl>
                                        <p:attrNameLst>
                                          <p:attrName>style.visibility</p:attrName>
                                        </p:attrNameLst>
                                      </p:cBhvr>
                                      <p:to>
                                        <p:strVal val="hidden"/>
                                      </p:to>
                                    </p:set>
                                  </p:childTnLst>
                                </p:cTn>
                              </p:par>
                              <p:par>
                                <p:cTn id="388" presetID="3" presetClass="exit" presetSubtype="10" fill="hold" nodeType="withEffect">
                                  <p:stCondLst>
                                    <p:cond delay="0"/>
                                  </p:stCondLst>
                                  <p:childTnLst>
                                    <p:animEffect transition="out" filter="blinds(horizontal)">
                                      <p:cBhvr>
                                        <p:cTn id="389" dur="500"/>
                                        <p:tgtEl>
                                          <p:spTgt spid="212"/>
                                        </p:tgtEl>
                                      </p:cBhvr>
                                    </p:animEffect>
                                    <p:set>
                                      <p:cBhvr>
                                        <p:cTn id="390" dur="1" fill="hold">
                                          <p:stCondLst>
                                            <p:cond delay="499"/>
                                          </p:stCondLst>
                                        </p:cTn>
                                        <p:tgtEl>
                                          <p:spTgt spid="212"/>
                                        </p:tgtEl>
                                        <p:attrNameLst>
                                          <p:attrName>style.visibility</p:attrName>
                                        </p:attrNameLst>
                                      </p:cBhvr>
                                      <p:to>
                                        <p:strVal val="hidden"/>
                                      </p:to>
                                    </p:set>
                                  </p:childTnLst>
                                </p:cTn>
                              </p:par>
                              <p:par>
                                <p:cTn id="391" presetID="3" presetClass="exit" presetSubtype="10" fill="hold" nodeType="withEffect">
                                  <p:stCondLst>
                                    <p:cond delay="0"/>
                                  </p:stCondLst>
                                  <p:childTnLst>
                                    <p:animEffect transition="out" filter="blinds(horizontal)">
                                      <p:cBhvr>
                                        <p:cTn id="392" dur="500"/>
                                        <p:tgtEl>
                                          <p:spTgt spid="267"/>
                                        </p:tgtEl>
                                      </p:cBhvr>
                                    </p:animEffect>
                                    <p:set>
                                      <p:cBhvr>
                                        <p:cTn id="393" dur="1" fill="hold">
                                          <p:stCondLst>
                                            <p:cond delay="499"/>
                                          </p:stCondLst>
                                        </p:cTn>
                                        <p:tgtEl>
                                          <p:spTgt spid="267"/>
                                        </p:tgtEl>
                                        <p:attrNameLst>
                                          <p:attrName>style.visibility</p:attrName>
                                        </p:attrNameLst>
                                      </p:cBhvr>
                                      <p:to>
                                        <p:strVal val="hidden"/>
                                      </p:to>
                                    </p:set>
                                  </p:childTnLst>
                                </p:cTn>
                              </p:par>
                              <p:par>
                                <p:cTn id="394" presetID="3" presetClass="exit" presetSubtype="10" fill="hold" nodeType="withEffect">
                                  <p:stCondLst>
                                    <p:cond delay="0"/>
                                  </p:stCondLst>
                                  <p:childTnLst>
                                    <p:animEffect transition="out" filter="blinds(horizontal)">
                                      <p:cBhvr>
                                        <p:cTn id="395" dur="500"/>
                                        <p:tgtEl>
                                          <p:spTgt spid="266"/>
                                        </p:tgtEl>
                                      </p:cBhvr>
                                    </p:animEffect>
                                    <p:set>
                                      <p:cBhvr>
                                        <p:cTn id="396" dur="1" fill="hold">
                                          <p:stCondLst>
                                            <p:cond delay="499"/>
                                          </p:stCondLst>
                                        </p:cTn>
                                        <p:tgtEl>
                                          <p:spTgt spid="266"/>
                                        </p:tgtEl>
                                        <p:attrNameLst>
                                          <p:attrName>style.visibility</p:attrName>
                                        </p:attrNameLst>
                                      </p:cBhvr>
                                      <p:to>
                                        <p:strVal val="hidden"/>
                                      </p:to>
                                    </p:set>
                                  </p:childTnLst>
                                </p:cTn>
                              </p:par>
                              <p:par>
                                <p:cTn id="397" presetID="3" presetClass="exit" presetSubtype="10" fill="hold" nodeType="withEffect">
                                  <p:stCondLst>
                                    <p:cond delay="0"/>
                                  </p:stCondLst>
                                  <p:childTnLst>
                                    <p:animEffect transition="out" filter="blinds(horizontal)">
                                      <p:cBhvr>
                                        <p:cTn id="398" dur="500"/>
                                        <p:tgtEl>
                                          <p:spTgt spid="213"/>
                                        </p:tgtEl>
                                      </p:cBhvr>
                                    </p:animEffect>
                                    <p:set>
                                      <p:cBhvr>
                                        <p:cTn id="399" dur="1" fill="hold">
                                          <p:stCondLst>
                                            <p:cond delay="499"/>
                                          </p:stCondLst>
                                        </p:cTn>
                                        <p:tgtEl>
                                          <p:spTgt spid="213"/>
                                        </p:tgtEl>
                                        <p:attrNameLst>
                                          <p:attrName>style.visibility</p:attrName>
                                        </p:attrNameLst>
                                      </p:cBhvr>
                                      <p:to>
                                        <p:strVal val="hidden"/>
                                      </p:to>
                                    </p:set>
                                  </p:childTnLst>
                                </p:cTn>
                              </p:par>
                              <p:par>
                                <p:cTn id="400" presetID="3" presetClass="exit" presetSubtype="10" fill="hold" nodeType="withEffect">
                                  <p:stCondLst>
                                    <p:cond delay="0"/>
                                  </p:stCondLst>
                                  <p:childTnLst>
                                    <p:animEffect transition="out" filter="blinds(horizontal)">
                                      <p:cBhvr>
                                        <p:cTn id="401" dur="500"/>
                                        <p:tgtEl>
                                          <p:spTgt spid="209"/>
                                        </p:tgtEl>
                                      </p:cBhvr>
                                    </p:animEffect>
                                    <p:set>
                                      <p:cBhvr>
                                        <p:cTn id="402" dur="1" fill="hold">
                                          <p:stCondLst>
                                            <p:cond delay="499"/>
                                          </p:stCondLst>
                                        </p:cTn>
                                        <p:tgtEl>
                                          <p:spTgt spid="209"/>
                                        </p:tgtEl>
                                        <p:attrNameLst>
                                          <p:attrName>style.visibility</p:attrName>
                                        </p:attrNameLst>
                                      </p:cBhvr>
                                      <p:to>
                                        <p:strVal val="hidden"/>
                                      </p:to>
                                    </p:set>
                                  </p:childTnLst>
                                </p:cTn>
                              </p:par>
                              <p:par>
                                <p:cTn id="403" presetID="3" presetClass="exit" presetSubtype="10" fill="hold" nodeType="withEffect">
                                  <p:stCondLst>
                                    <p:cond delay="0"/>
                                  </p:stCondLst>
                                  <p:childTnLst>
                                    <p:animEffect transition="out" filter="blinds(horizontal)">
                                      <p:cBhvr>
                                        <p:cTn id="404" dur="500"/>
                                        <p:tgtEl>
                                          <p:spTgt spid="264"/>
                                        </p:tgtEl>
                                      </p:cBhvr>
                                    </p:animEffect>
                                    <p:set>
                                      <p:cBhvr>
                                        <p:cTn id="405" dur="1" fill="hold">
                                          <p:stCondLst>
                                            <p:cond delay="499"/>
                                          </p:stCondLst>
                                        </p:cTn>
                                        <p:tgtEl>
                                          <p:spTgt spid="264"/>
                                        </p:tgtEl>
                                        <p:attrNameLst>
                                          <p:attrName>style.visibility</p:attrName>
                                        </p:attrNameLst>
                                      </p:cBhvr>
                                      <p:to>
                                        <p:strVal val="hidden"/>
                                      </p:to>
                                    </p:set>
                                  </p:childTnLst>
                                </p:cTn>
                              </p:par>
                              <p:par>
                                <p:cTn id="406" presetID="3" presetClass="exit" presetSubtype="10" fill="hold" nodeType="withEffect">
                                  <p:stCondLst>
                                    <p:cond delay="0"/>
                                  </p:stCondLst>
                                  <p:childTnLst>
                                    <p:animEffect transition="out" filter="blinds(horizontal)">
                                      <p:cBhvr>
                                        <p:cTn id="407" dur="500"/>
                                        <p:tgtEl>
                                          <p:spTgt spid="265"/>
                                        </p:tgtEl>
                                      </p:cBhvr>
                                    </p:animEffect>
                                    <p:set>
                                      <p:cBhvr>
                                        <p:cTn id="408" dur="1" fill="hold">
                                          <p:stCondLst>
                                            <p:cond delay="499"/>
                                          </p:stCondLst>
                                        </p:cTn>
                                        <p:tgtEl>
                                          <p:spTgt spid="265"/>
                                        </p:tgtEl>
                                        <p:attrNameLst>
                                          <p:attrName>style.visibility</p:attrName>
                                        </p:attrNameLst>
                                      </p:cBhvr>
                                      <p:to>
                                        <p:strVal val="hidden"/>
                                      </p:to>
                                    </p:set>
                                  </p:childTnLst>
                                </p:cTn>
                              </p:par>
                              <p:par>
                                <p:cTn id="409" presetID="3" presetClass="exit" presetSubtype="10" fill="hold" nodeType="withEffect">
                                  <p:stCondLst>
                                    <p:cond delay="0"/>
                                  </p:stCondLst>
                                  <p:childTnLst>
                                    <p:animEffect transition="out" filter="blinds(horizontal)">
                                      <p:cBhvr>
                                        <p:cTn id="410" dur="500"/>
                                        <p:tgtEl>
                                          <p:spTgt spid="210"/>
                                        </p:tgtEl>
                                      </p:cBhvr>
                                    </p:animEffect>
                                    <p:set>
                                      <p:cBhvr>
                                        <p:cTn id="411" dur="1" fill="hold">
                                          <p:stCondLst>
                                            <p:cond delay="499"/>
                                          </p:stCondLst>
                                        </p:cTn>
                                        <p:tgtEl>
                                          <p:spTgt spid="210"/>
                                        </p:tgtEl>
                                        <p:attrNameLst>
                                          <p:attrName>style.visibility</p:attrName>
                                        </p:attrNameLst>
                                      </p:cBhvr>
                                      <p:to>
                                        <p:strVal val="hidden"/>
                                      </p:to>
                                    </p:set>
                                  </p:childTnLst>
                                </p:cTn>
                              </p:par>
                              <p:par>
                                <p:cTn id="412" presetID="3" presetClass="exit" presetSubtype="10" fill="hold" nodeType="withEffect">
                                  <p:stCondLst>
                                    <p:cond delay="0"/>
                                  </p:stCondLst>
                                  <p:childTnLst>
                                    <p:animEffect transition="out" filter="blinds(horizontal)">
                                      <p:cBhvr>
                                        <p:cTn id="413" dur="500"/>
                                        <p:tgtEl>
                                          <p:spTgt spid="250"/>
                                        </p:tgtEl>
                                      </p:cBhvr>
                                    </p:animEffect>
                                    <p:set>
                                      <p:cBhvr>
                                        <p:cTn id="414" dur="1" fill="hold">
                                          <p:stCondLst>
                                            <p:cond delay="499"/>
                                          </p:stCondLst>
                                        </p:cTn>
                                        <p:tgtEl>
                                          <p:spTgt spid="250"/>
                                        </p:tgtEl>
                                        <p:attrNameLst>
                                          <p:attrName>style.visibility</p:attrName>
                                        </p:attrNameLst>
                                      </p:cBhvr>
                                      <p:to>
                                        <p:strVal val="hidden"/>
                                      </p:to>
                                    </p:set>
                                  </p:childTnLst>
                                </p:cTn>
                              </p:par>
                              <p:par>
                                <p:cTn id="415" presetID="3" presetClass="exit" presetSubtype="10" fill="hold" nodeType="withEffect">
                                  <p:stCondLst>
                                    <p:cond delay="0"/>
                                  </p:stCondLst>
                                  <p:childTnLst>
                                    <p:animEffect transition="out" filter="blinds(horizontal)">
                                      <p:cBhvr>
                                        <p:cTn id="416" dur="500"/>
                                        <p:tgtEl>
                                          <p:spTgt spid="249"/>
                                        </p:tgtEl>
                                      </p:cBhvr>
                                    </p:animEffect>
                                    <p:set>
                                      <p:cBhvr>
                                        <p:cTn id="417" dur="1" fill="hold">
                                          <p:stCondLst>
                                            <p:cond delay="499"/>
                                          </p:stCondLst>
                                        </p:cTn>
                                        <p:tgtEl>
                                          <p:spTgt spid="249"/>
                                        </p:tgtEl>
                                        <p:attrNameLst>
                                          <p:attrName>style.visibility</p:attrName>
                                        </p:attrNameLst>
                                      </p:cBhvr>
                                      <p:to>
                                        <p:strVal val="hidden"/>
                                      </p:to>
                                    </p:set>
                                  </p:childTnLst>
                                </p:cTn>
                              </p:par>
                              <p:par>
                                <p:cTn id="418" presetID="3" presetClass="exit" presetSubtype="10" fill="hold" nodeType="withEffect">
                                  <p:stCondLst>
                                    <p:cond delay="0"/>
                                  </p:stCondLst>
                                  <p:childTnLst>
                                    <p:animEffect transition="out" filter="blinds(horizontal)">
                                      <p:cBhvr>
                                        <p:cTn id="419" dur="500"/>
                                        <p:tgtEl>
                                          <p:spTgt spid="211"/>
                                        </p:tgtEl>
                                      </p:cBhvr>
                                    </p:animEffect>
                                    <p:set>
                                      <p:cBhvr>
                                        <p:cTn id="420" dur="1" fill="hold">
                                          <p:stCondLst>
                                            <p:cond delay="499"/>
                                          </p:stCondLst>
                                        </p:cTn>
                                        <p:tgtEl>
                                          <p:spTgt spid="211"/>
                                        </p:tgtEl>
                                        <p:attrNameLst>
                                          <p:attrName>style.visibility</p:attrName>
                                        </p:attrNameLst>
                                      </p:cBhvr>
                                      <p:to>
                                        <p:strVal val="hidden"/>
                                      </p:to>
                                    </p:set>
                                  </p:childTnLst>
                                </p:cTn>
                              </p:par>
                              <p:par>
                                <p:cTn id="421" presetID="3" presetClass="exit" presetSubtype="10" fill="hold" nodeType="withEffect">
                                  <p:stCondLst>
                                    <p:cond delay="0"/>
                                  </p:stCondLst>
                                  <p:childTnLst>
                                    <p:animEffect transition="out" filter="blinds(horizontal)">
                                      <p:cBhvr>
                                        <p:cTn id="422" dur="500"/>
                                        <p:tgtEl>
                                          <p:spTgt spid="207"/>
                                        </p:tgtEl>
                                      </p:cBhvr>
                                    </p:animEffect>
                                    <p:set>
                                      <p:cBhvr>
                                        <p:cTn id="423" dur="1" fill="hold">
                                          <p:stCondLst>
                                            <p:cond delay="499"/>
                                          </p:stCondLst>
                                        </p:cTn>
                                        <p:tgtEl>
                                          <p:spTgt spid="207"/>
                                        </p:tgtEl>
                                        <p:attrNameLst>
                                          <p:attrName>style.visibility</p:attrName>
                                        </p:attrNameLst>
                                      </p:cBhvr>
                                      <p:to>
                                        <p:strVal val="hidden"/>
                                      </p:to>
                                    </p:set>
                                  </p:childTnLst>
                                </p:cTn>
                              </p:par>
                              <p:par>
                                <p:cTn id="424" presetID="3" presetClass="exit" presetSubtype="10" fill="hold" nodeType="withEffect">
                                  <p:stCondLst>
                                    <p:cond delay="0"/>
                                  </p:stCondLst>
                                  <p:childTnLst>
                                    <p:animEffect transition="out" filter="blinds(horizontal)">
                                      <p:cBhvr>
                                        <p:cTn id="425" dur="500"/>
                                        <p:tgtEl>
                                          <p:spTgt spid="248"/>
                                        </p:tgtEl>
                                      </p:cBhvr>
                                    </p:animEffect>
                                    <p:set>
                                      <p:cBhvr>
                                        <p:cTn id="426" dur="1" fill="hold">
                                          <p:stCondLst>
                                            <p:cond delay="499"/>
                                          </p:stCondLst>
                                        </p:cTn>
                                        <p:tgtEl>
                                          <p:spTgt spid="248"/>
                                        </p:tgtEl>
                                        <p:attrNameLst>
                                          <p:attrName>style.visibility</p:attrName>
                                        </p:attrNameLst>
                                      </p:cBhvr>
                                      <p:to>
                                        <p:strVal val="hidden"/>
                                      </p:to>
                                    </p:set>
                                  </p:childTnLst>
                                </p:cTn>
                              </p:par>
                              <p:par>
                                <p:cTn id="427" presetID="3" presetClass="exit" presetSubtype="10" fill="hold" nodeType="withEffect">
                                  <p:stCondLst>
                                    <p:cond delay="0"/>
                                  </p:stCondLst>
                                  <p:childTnLst>
                                    <p:animEffect transition="out" filter="blinds(horizontal)">
                                      <p:cBhvr>
                                        <p:cTn id="428" dur="500"/>
                                        <p:tgtEl>
                                          <p:spTgt spid="247"/>
                                        </p:tgtEl>
                                      </p:cBhvr>
                                    </p:animEffect>
                                    <p:set>
                                      <p:cBhvr>
                                        <p:cTn id="429" dur="1" fill="hold">
                                          <p:stCondLst>
                                            <p:cond delay="499"/>
                                          </p:stCondLst>
                                        </p:cTn>
                                        <p:tgtEl>
                                          <p:spTgt spid="247"/>
                                        </p:tgtEl>
                                        <p:attrNameLst>
                                          <p:attrName>style.visibility</p:attrName>
                                        </p:attrNameLst>
                                      </p:cBhvr>
                                      <p:to>
                                        <p:strVal val="hidden"/>
                                      </p:to>
                                    </p:set>
                                  </p:childTnLst>
                                </p:cTn>
                              </p:par>
                              <p:par>
                                <p:cTn id="430" presetID="3" presetClass="exit" presetSubtype="10" fill="hold" nodeType="withEffect">
                                  <p:stCondLst>
                                    <p:cond delay="0"/>
                                  </p:stCondLst>
                                  <p:childTnLst>
                                    <p:animEffect transition="out" filter="blinds(horizontal)">
                                      <p:cBhvr>
                                        <p:cTn id="431" dur="500"/>
                                        <p:tgtEl>
                                          <p:spTgt spid="208"/>
                                        </p:tgtEl>
                                      </p:cBhvr>
                                    </p:animEffect>
                                    <p:set>
                                      <p:cBhvr>
                                        <p:cTn id="432" dur="1" fill="hold">
                                          <p:stCondLst>
                                            <p:cond delay="499"/>
                                          </p:stCondLst>
                                        </p:cTn>
                                        <p:tgtEl>
                                          <p:spTgt spid="208"/>
                                        </p:tgtEl>
                                        <p:attrNameLst>
                                          <p:attrName>style.visibility</p:attrName>
                                        </p:attrNameLst>
                                      </p:cBhvr>
                                      <p:to>
                                        <p:strVal val="hidden"/>
                                      </p:to>
                                    </p:set>
                                  </p:childTnLst>
                                </p:cTn>
                              </p:par>
                              <p:par>
                                <p:cTn id="433" presetID="3" presetClass="exit" presetSubtype="10" fill="hold" nodeType="withEffect">
                                  <p:stCondLst>
                                    <p:cond delay="0"/>
                                  </p:stCondLst>
                                  <p:childTnLst>
                                    <p:animEffect transition="out" filter="blinds(horizontal)">
                                      <p:cBhvr>
                                        <p:cTn id="434" dur="500"/>
                                        <p:tgtEl>
                                          <p:spTgt spid="224"/>
                                        </p:tgtEl>
                                      </p:cBhvr>
                                    </p:animEffect>
                                    <p:set>
                                      <p:cBhvr>
                                        <p:cTn id="435" dur="1" fill="hold">
                                          <p:stCondLst>
                                            <p:cond delay="499"/>
                                          </p:stCondLst>
                                        </p:cTn>
                                        <p:tgtEl>
                                          <p:spTgt spid="224"/>
                                        </p:tgtEl>
                                        <p:attrNameLst>
                                          <p:attrName>style.visibility</p:attrName>
                                        </p:attrNameLst>
                                      </p:cBhvr>
                                      <p:to>
                                        <p:strVal val="hidden"/>
                                      </p:to>
                                    </p:set>
                                  </p:childTnLst>
                                </p:cTn>
                              </p:par>
                              <p:par>
                                <p:cTn id="436" presetID="3" presetClass="exit" presetSubtype="10" fill="hold" nodeType="withEffect">
                                  <p:stCondLst>
                                    <p:cond delay="0"/>
                                  </p:stCondLst>
                                  <p:childTnLst>
                                    <p:animEffect transition="out" filter="blinds(horizontal)">
                                      <p:cBhvr>
                                        <p:cTn id="437" dur="500"/>
                                        <p:tgtEl>
                                          <p:spTgt spid="274"/>
                                        </p:tgtEl>
                                      </p:cBhvr>
                                    </p:animEffect>
                                    <p:set>
                                      <p:cBhvr>
                                        <p:cTn id="438" dur="1" fill="hold">
                                          <p:stCondLst>
                                            <p:cond delay="499"/>
                                          </p:stCondLst>
                                        </p:cTn>
                                        <p:tgtEl>
                                          <p:spTgt spid="274"/>
                                        </p:tgtEl>
                                        <p:attrNameLst>
                                          <p:attrName>style.visibility</p:attrName>
                                        </p:attrNameLst>
                                      </p:cBhvr>
                                      <p:to>
                                        <p:strVal val="hidden"/>
                                      </p:to>
                                    </p:set>
                                  </p:childTnLst>
                                </p:cTn>
                              </p:par>
                              <p:par>
                                <p:cTn id="439" presetID="3" presetClass="exit" presetSubtype="10" fill="hold" nodeType="withEffect">
                                  <p:stCondLst>
                                    <p:cond delay="0"/>
                                  </p:stCondLst>
                                  <p:childTnLst>
                                    <p:animEffect transition="out" filter="blinds(horizontal)">
                                      <p:cBhvr>
                                        <p:cTn id="440" dur="500"/>
                                        <p:tgtEl>
                                          <p:spTgt spid="273"/>
                                        </p:tgtEl>
                                      </p:cBhvr>
                                    </p:animEffect>
                                    <p:set>
                                      <p:cBhvr>
                                        <p:cTn id="441" dur="1" fill="hold">
                                          <p:stCondLst>
                                            <p:cond delay="499"/>
                                          </p:stCondLst>
                                        </p:cTn>
                                        <p:tgtEl>
                                          <p:spTgt spid="273"/>
                                        </p:tgtEl>
                                        <p:attrNameLst>
                                          <p:attrName>style.visibility</p:attrName>
                                        </p:attrNameLst>
                                      </p:cBhvr>
                                      <p:to>
                                        <p:strVal val="hidden"/>
                                      </p:to>
                                    </p:set>
                                  </p:childTnLst>
                                </p:cTn>
                              </p:par>
                              <p:par>
                                <p:cTn id="442" presetID="3" presetClass="exit" presetSubtype="10" fill="hold" nodeType="withEffect">
                                  <p:stCondLst>
                                    <p:cond delay="0"/>
                                  </p:stCondLst>
                                  <p:childTnLst>
                                    <p:animEffect transition="out" filter="blinds(horizontal)">
                                      <p:cBhvr>
                                        <p:cTn id="443" dur="500"/>
                                        <p:tgtEl>
                                          <p:spTgt spid="206"/>
                                        </p:tgtEl>
                                      </p:cBhvr>
                                    </p:animEffect>
                                    <p:set>
                                      <p:cBhvr>
                                        <p:cTn id="444" dur="1" fill="hold">
                                          <p:stCondLst>
                                            <p:cond delay="499"/>
                                          </p:stCondLst>
                                        </p:cTn>
                                        <p:tgtEl>
                                          <p:spTgt spid="206"/>
                                        </p:tgtEl>
                                        <p:attrNameLst>
                                          <p:attrName>style.visibility</p:attrName>
                                        </p:attrNameLst>
                                      </p:cBhvr>
                                      <p:to>
                                        <p:strVal val="hidden"/>
                                      </p:to>
                                    </p:set>
                                  </p:childTnLst>
                                </p:cTn>
                              </p:par>
                              <p:par>
                                <p:cTn id="445" presetID="3" presetClass="exit" presetSubtype="10" fill="hold" nodeType="withEffect">
                                  <p:stCondLst>
                                    <p:cond delay="0"/>
                                  </p:stCondLst>
                                  <p:childTnLst>
                                    <p:animEffect transition="out" filter="blinds(horizontal)">
                                      <p:cBhvr>
                                        <p:cTn id="446" dur="500"/>
                                        <p:tgtEl>
                                          <p:spTgt spid="228"/>
                                        </p:tgtEl>
                                      </p:cBhvr>
                                    </p:animEffect>
                                    <p:set>
                                      <p:cBhvr>
                                        <p:cTn id="447" dur="1" fill="hold">
                                          <p:stCondLst>
                                            <p:cond delay="499"/>
                                          </p:stCondLst>
                                        </p:cTn>
                                        <p:tgtEl>
                                          <p:spTgt spid="228"/>
                                        </p:tgtEl>
                                        <p:attrNameLst>
                                          <p:attrName>style.visibility</p:attrName>
                                        </p:attrNameLst>
                                      </p:cBhvr>
                                      <p:to>
                                        <p:strVal val="hidden"/>
                                      </p:to>
                                    </p:set>
                                  </p:childTnLst>
                                </p:cTn>
                              </p:par>
                              <p:par>
                                <p:cTn id="448" presetID="3" presetClass="exit" presetSubtype="10" fill="hold" nodeType="withEffect">
                                  <p:stCondLst>
                                    <p:cond delay="0"/>
                                  </p:stCondLst>
                                  <p:childTnLst>
                                    <p:animEffect transition="out" filter="blinds(horizontal)">
                                      <p:cBhvr>
                                        <p:cTn id="449" dur="500"/>
                                        <p:tgtEl>
                                          <p:spTgt spid="227"/>
                                        </p:tgtEl>
                                      </p:cBhvr>
                                    </p:animEffect>
                                    <p:set>
                                      <p:cBhvr>
                                        <p:cTn id="450" dur="1" fill="hold">
                                          <p:stCondLst>
                                            <p:cond delay="499"/>
                                          </p:stCondLst>
                                        </p:cTn>
                                        <p:tgtEl>
                                          <p:spTgt spid="227"/>
                                        </p:tgtEl>
                                        <p:attrNameLst>
                                          <p:attrName>style.visibility</p:attrName>
                                        </p:attrNameLst>
                                      </p:cBhvr>
                                      <p:to>
                                        <p:strVal val="hidden"/>
                                      </p:to>
                                    </p:set>
                                  </p:childTnLst>
                                </p:cTn>
                              </p:par>
                              <p:par>
                                <p:cTn id="451" presetID="3" presetClass="exit" presetSubtype="10" fill="hold" nodeType="withEffect">
                                  <p:stCondLst>
                                    <p:cond delay="0"/>
                                  </p:stCondLst>
                                  <p:childTnLst>
                                    <p:animEffect transition="out" filter="blinds(horizontal)">
                                      <p:cBhvr>
                                        <p:cTn id="452" dur="500"/>
                                        <p:tgtEl>
                                          <p:spTgt spid="223"/>
                                        </p:tgtEl>
                                      </p:cBhvr>
                                    </p:animEffect>
                                    <p:set>
                                      <p:cBhvr>
                                        <p:cTn id="453" dur="1" fill="hold">
                                          <p:stCondLst>
                                            <p:cond delay="499"/>
                                          </p:stCondLst>
                                        </p:cTn>
                                        <p:tgtEl>
                                          <p:spTgt spid="223"/>
                                        </p:tgtEl>
                                        <p:attrNameLst>
                                          <p:attrName>style.visibility</p:attrName>
                                        </p:attrNameLst>
                                      </p:cBhvr>
                                      <p:to>
                                        <p:strVal val="hidden"/>
                                      </p:to>
                                    </p:set>
                                  </p:childTnLst>
                                </p:cTn>
                              </p:par>
                              <p:par>
                                <p:cTn id="454" presetID="3" presetClass="exit" presetSubtype="10" fill="hold" nodeType="withEffect">
                                  <p:stCondLst>
                                    <p:cond delay="0"/>
                                  </p:stCondLst>
                                  <p:childTnLst>
                                    <p:animEffect transition="out" filter="blinds(horizontal)">
                                      <p:cBhvr>
                                        <p:cTn id="455" dur="500"/>
                                        <p:tgtEl>
                                          <p:spTgt spid="275"/>
                                        </p:tgtEl>
                                      </p:cBhvr>
                                    </p:animEffect>
                                    <p:set>
                                      <p:cBhvr>
                                        <p:cTn id="456" dur="1" fill="hold">
                                          <p:stCondLst>
                                            <p:cond delay="499"/>
                                          </p:stCondLst>
                                        </p:cTn>
                                        <p:tgtEl>
                                          <p:spTgt spid="275"/>
                                        </p:tgtEl>
                                        <p:attrNameLst>
                                          <p:attrName>style.visibility</p:attrName>
                                        </p:attrNameLst>
                                      </p:cBhvr>
                                      <p:to>
                                        <p:strVal val="hidden"/>
                                      </p:to>
                                    </p:set>
                                  </p:childTnLst>
                                </p:cTn>
                              </p:par>
                              <p:par>
                                <p:cTn id="457" presetID="22" presetClass="entr" presetSubtype="8" fill="hold" nodeType="withEffect">
                                  <p:stCondLst>
                                    <p:cond delay="0"/>
                                  </p:stCondLst>
                                  <p:childTnLst>
                                    <p:set>
                                      <p:cBhvr>
                                        <p:cTn id="458" dur="1" fill="hold">
                                          <p:stCondLst>
                                            <p:cond delay="0"/>
                                          </p:stCondLst>
                                        </p:cTn>
                                        <p:tgtEl>
                                          <p:spTgt spid="191"/>
                                        </p:tgtEl>
                                        <p:attrNameLst>
                                          <p:attrName>style.visibility</p:attrName>
                                        </p:attrNameLst>
                                      </p:cBhvr>
                                      <p:to>
                                        <p:strVal val="visible"/>
                                      </p:to>
                                    </p:set>
                                    <p:animEffect transition="in" filter="wipe(left)">
                                      <p:cBhvr>
                                        <p:cTn id="459" dur="500"/>
                                        <p:tgtEl>
                                          <p:spTgt spid="191"/>
                                        </p:tgtEl>
                                      </p:cBhvr>
                                    </p:animEffect>
                                  </p:childTnLst>
                                </p:cTn>
                              </p:par>
                              <p:par>
                                <p:cTn id="460" presetID="22" presetClass="entr" presetSubtype="2" fill="hold" nodeType="withEffect">
                                  <p:stCondLst>
                                    <p:cond delay="0"/>
                                  </p:stCondLst>
                                  <p:childTnLst>
                                    <p:set>
                                      <p:cBhvr>
                                        <p:cTn id="461" dur="1" fill="hold">
                                          <p:stCondLst>
                                            <p:cond delay="0"/>
                                          </p:stCondLst>
                                        </p:cTn>
                                        <p:tgtEl>
                                          <p:spTgt spid="243"/>
                                        </p:tgtEl>
                                        <p:attrNameLst>
                                          <p:attrName>style.visibility</p:attrName>
                                        </p:attrNameLst>
                                      </p:cBhvr>
                                      <p:to>
                                        <p:strVal val="visible"/>
                                      </p:to>
                                    </p:set>
                                    <p:animEffect transition="in" filter="wipe(right)">
                                      <p:cBhvr>
                                        <p:cTn id="462" dur="5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p:bldP spid="19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49400" y="1628800"/>
            <a:ext cx="4894808" cy="4127623"/>
            <a:chOff x="976" y="795"/>
            <a:chExt cx="3282" cy="2820"/>
          </a:xfrm>
        </p:grpSpPr>
        <p:pic>
          <p:nvPicPr>
            <p:cNvPr id="46099" name="Picture 3"/>
            <p:cNvPicPr>
              <a:picLocks noChangeAspect="1" noChangeArrowheads="1"/>
            </p:cNvPicPr>
            <p:nvPr/>
          </p:nvPicPr>
          <p:blipFill>
            <a:blip r:embed="rId3" cstate="email"/>
            <a:srcRect/>
            <a:stretch>
              <a:fillRect/>
            </a:stretch>
          </p:blipFill>
          <p:spPr bwMode="auto">
            <a:xfrm>
              <a:off x="976" y="795"/>
              <a:ext cx="3282" cy="2820"/>
            </a:xfrm>
            <a:prstGeom prst="rect">
              <a:avLst/>
            </a:prstGeom>
            <a:ln>
              <a:noFill/>
            </a:ln>
            <a:effectLst>
              <a:outerShdw blurRad="292100" dist="139700" dir="2700000" algn="tl" rotWithShape="0">
                <a:srgbClr val="333333">
                  <a:alpha val="65000"/>
                </a:srgbClr>
              </a:outerShdw>
            </a:effectLst>
          </p:spPr>
        </p:pic>
        <p:sp>
          <p:nvSpPr>
            <p:cNvPr id="19481" name="Line 4"/>
            <p:cNvSpPr>
              <a:spLocks noChangeShapeType="1"/>
            </p:cNvSpPr>
            <p:nvPr/>
          </p:nvSpPr>
          <p:spPr bwMode="auto">
            <a:xfrm flipV="1">
              <a:off x="1944" y="2266"/>
              <a:ext cx="648" cy="60"/>
            </a:xfrm>
            <a:prstGeom prst="line">
              <a:avLst/>
            </a:prstGeom>
            <a:noFill/>
            <a:ln w="38100">
              <a:solidFill>
                <a:schemeClr val="bg2"/>
              </a:solidFill>
              <a:round/>
              <a:headEnd type="triangle" w="med" len="med"/>
              <a:tailEnd/>
            </a:ln>
          </p:spPr>
          <p:txBody>
            <a:bodyPr/>
            <a:lstStyle/>
            <a:p>
              <a:endParaRPr lang="he-IL"/>
            </a:p>
          </p:txBody>
        </p:sp>
        <p:sp>
          <p:nvSpPr>
            <p:cNvPr id="19482" name="Line 5"/>
            <p:cNvSpPr>
              <a:spLocks noChangeShapeType="1"/>
            </p:cNvSpPr>
            <p:nvPr/>
          </p:nvSpPr>
          <p:spPr bwMode="auto">
            <a:xfrm>
              <a:off x="1944" y="2326"/>
              <a:ext cx="0" cy="384"/>
            </a:xfrm>
            <a:prstGeom prst="line">
              <a:avLst/>
            </a:prstGeom>
            <a:noFill/>
            <a:ln w="38100">
              <a:solidFill>
                <a:schemeClr val="bg2"/>
              </a:solidFill>
              <a:round/>
              <a:headEnd/>
              <a:tailEnd type="triangle" w="med" len="med"/>
            </a:ln>
          </p:spPr>
          <p:txBody>
            <a:bodyPr/>
            <a:lstStyle/>
            <a:p>
              <a:endParaRPr lang="he-IL"/>
            </a:p>
          </p:txBody>
        </p:sp>
      </p:grpSp>
      <p:grpSp>
        <p:nvGrpSpPr>
          <p:cNvPr id="3" name="Group 6"/>
          <p:cNvGrpSpPr>
            <a:grpSpLocks/>
          </p:cNvGrpSpPr>
          <p:nvPr/>
        </p:nvGrpSpPr>
        <p:grpSpPr bwMode="auto">
          <a:xfrm>
            <a:off x="6080125" y="3819674"/>
            <a:ext cx="2651125" cy="2633662"/>
            <a:chOff x="3830" y="2395"/>
            <a:chExt cx="1670" cy="1659"/>
          </a:xfrm>
        </p:grpSpPr>
        <p:pic>
          <p:nvPicPr>
            <p:cNvPr id="46095" name="Picture 7"/>
            <p:cNvPicPr>
              <a:picLocks noChangeAspect="1" noChangeArrowheads="1"/>
            </p:cNvPicPr>
            <p:nvPr/>
          </p:nvPicPr>
          <p:blipFill>
            <a:blip r:embed="rId4" cstate="email"/>
            <a:srcRect/>
            <a:stretch>
              <a:fillRect/>
            </a:stretch>
          </p:blipFill>
          <p:spPr bwMode="auto">
            <a:xfrm>
              <a:off x="3830" y="2395"/>
              <a:ext cx="1670" cy="1659"/>
            </a:xfrm>
            <a:prstGeom prst="rect">
              <a:avLst/>
            </a:prstGeom>
            <a:ln>
              <a:noFill/>
            </a:ln>
            <a:effectLst>
              <a:outerShdw blurRad="292100" dist="139700" dir="2700000" algn="tl" rotWithShape="0">
                <a:srgbClr val="333333">
                  <a:alpha val="65000"/>
                </a:srgbClr>
              </a:outerShdw>
            </a:effectLst>
          </p:spPr>
        </p:pic>
        <p:grpSp>
          <p:nvGrpSpPr>
            <p:cNvPr id="4" name="Group 8"/>
            <p:cNvGrpSpPr>
              <a:grpSpLocks/>
            </p:cNvGrpSpPr>
            <p:nvPr/>
          </p:nvGrpSpPr>
          <p:grpSpPr bwMode="auto">
            <a:xfrm>
              <a:off x="4488" y="3141"/>
              <a:ext cx="302" cy="375"/>
              <a:chOff x="4488" y="3087"/>
              <a:chExt cx="302" cy="375"/>
            </a:xfrm>
          </p:grpSpPr>
          <p:sp>
            <p:nvSpPr>
              <p:cNvPr id="19478" name="Line 9"/>
              <p:cNvSpPr>
                <a:spLocks noChangeShapeType="1"/>
              </p:cNvSpPr>
              <p:nvPr/>
            </p:nvSpPr>
            <p:spPr bwMode="auto">
              <a:xfrm flipH="1">
                <a:off x="4488" y="3207"/>
                <a:ext cx="166" cy="255"/>
              </a:xfrm>
              <a:prstGeom prst="line">
                <a:avLst/>
              </a:prstGeom>
              <a:noFill/>
              <a:ln w="38100">
                <a:solidFill>
                  <a:srgbClr val="FF0000"/>
                </a:solidFill>
                <a:round/>
                <a:headEnd/>
                <a:tailEnd/>
              </a:ln>
            </p:spPr>
            <p:txBody>
              <a:bodyPr/>
              <a:lstStyle/>
              <a:p>
                <a:endParaRPr lang="he-IL"/>
              </a:p>
            </p:txBody>
          </p:sp>
          <p:sp>
            <p:nvSpPr>
              <p:cNvPr id="19479" name="Line 10"/>
              <p:cNvSpPr>
                <a:spLocks noChangeShapeType="1"/>
              </p:cNvSpPr>
              <p:nvPr/>
            </p:nvSpPr>
            <p:spPr bwMode="auto">
              <a:xfrm flipH="1">
                <a:off x="4654" y="3087"/>
                <a:ext cx="136" cy="120"/>
              </a:xfrm>
              <a:prstGeom prst="line">
                <a:avLst/>
              </a:prstGeom>
              <a:noFill/>
              <a:ln w="38100">
                <a:solidFill>
                  <a:srgbClr val="FF0000"/>
                </a:solidFill>
                <a:round/>
                <a:headEnd type="triangle" w="med" len="med"/>
                <a:tailEnd/>
              </a:ln>
            </p:spPr>
            <p:txBody>
              <a:bodyPr/>
              <a:lstStyle/>
              <a:p>
                <a:endParaRPr lang="he-IL"/>
              </a:p>
            </p:txBody>
          </p:sp>
        </p:grpSp>
      </p:grpSp>
      <p:grpSp>
        <p:nvGrpSpPr>
          <p:cNvPr id="5" name="Group 11"/>
          <p:cNvGrpSpPr>
            <a:grpSpLocks/>
          </p:cNvGrpSpPr>
          <p:nvPr/>
        </p:nvGrpSpPr>
        <p:grpSpPr bwMode="auto">
          <a:xfrm>
            <a:off x="179512" y="2225824"/>
            <a:ext cx="2598737" cy="2178050"/>
            <a:chOff x="221" y="1391"/>
            <a:chExt cx="1637" cy="1372"/>
          </a:xfrm>
        </p:grpSpPr>
        <p:sp>
          <p:nvSpPr>
            <p:cNvPr id="19471" name="Line 12"/>
            <p:cNvSpPr>
              <a:spLocks noChangeShapeType="1"/>
            </p:cNvSpPr>
            <p:nvPr/>
          </p:nvSpPr>
          <p:spPr bwMode="auto">
            <a:xfrm>
              <a:off x="827" y="2754"/>
              <a:ext cx="1031" cy="0"/>
            </a:xfrm>
            <a:prstGeom prst="line">
              <a:avLst/>
            </a:prstGeom>
            <a:noFill/>
            <a:ln w="57150">
              <a:solidFill>
                <a:srgbClr val="33CC33"/>
              </a:solidFill>
              <a:round/>
              <a:headEnd/>
              <a:tailEnd type="triangle" w="med" len="med"/>
            </a:ln>
          </p:spPr>
          <p:txBody>
            <a:bodyPr/>
            <a:lstStyle/>
            <a:p>
              <a:endParaRPr lang="he-IL"/>
            </a:p>
          </p:txBody>
        </p:sp>
        <p:sp>
          <p:nvSpPr>
            <p:cNvPr id="19472" name="Line 13"/>
            <p:cNvSpPr>
              <a:spLocks noChangeShapeType="1"/>
            </p:cNvSpPr>
            <p:nvPr/>
          </p:nvSpPr>
          <p:spPr bwMode="auto">
            <a:xfrm flipH="1">
              <a:off x="827" y="1768"/>
              <a:ext cx="0" cy="995"/>
            </a:xfrm>
            <a:prstGeom prst="line">
              <a:avLst/>
            </a:prstGeom>
            <a:noFill/>
            <a:ln w="57150">
              <a:solidFill>
                <a:srgbClr val="33CC33"/>
              </a:solidFill>
              <a:round/>
              <a:headEnd/>
              <a:tailEnd/>
            </a:ln>
          </p:spPr>
          <p:txBody>
            <a:bodyPr/>
            <a:lstStyle/>
            <a:p>
              <a:endParaRPr lang="he-IL"/>
            </a:p>
          </p:txBody>
        </p:sp>
        <p:sp>
          <p:nvSpPr>
            <p:cNvPr id="46094" name="Text Box 14"/>
            <p:cNvSpPr txBox="1">
              <a:spLocks noChangeArrowheads="1"/>
            </p:cNvSpPr>
            <p:nvPr/>
          </p:nvSpPr>
          <p:spPr bwMode="auto">
            <a:xfrm>
              <a:off x="221" y="1391"/>
              <a:ext cx="1527" cy="373"/>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lIns="109728" rIns="109728" anchor="ctr"/>
            <a:lstStyle/>
            <a:p>
              <a:pPr eaLnBrk="0" hangingPunct="0">
                <a:lnSpc>
                  <a:spcPct val="85000"/>
                </a:lnSpc>
                <a:buClr>
                  <a:srgbClr val="7087A0"/>
                </a:buClr>
                <a:buSzPct val="80000"/>
                <a:buFont typeface="Monotype Sorts" pitchFamily="2" charset="2"/>
                <a:buNone/>
                <a:defRPr/>
              </a:pPr>
              <a:r>
                <a:rPr lang="en-US" sz="1600" b="1" dirty="0">
                  <a:solidFill>
                    <a:schemeClr val="bg2"/>
                  </a:solidFill>
                </a:rPr>
                <a:t>Direct measurement of UV lamp efficiency</a:t>
              </a:r>
            </a:p>
          </p:txBody>
        </p:sp>
      </p:grpSp>
      <p:grpSp>
        <p:nvGrpSpPr>
          <p:cNvPr id="6" name="Group 15"/>
          <p:cNvGrpSpPr>
            <a:grpSpLocks/>
          </p:cNvGrpSpPr>
          <p:nvPr/>
        </p:nvGrpSpPr>
        <p:grpSpPr bwMode="auto">
          <a:xfrm>
            <a:off x="295547" y="4508971"/>
            <a:ext cx="7516813" cy="1584325"/>
            <a:chOff x="236" y="2783"/>
            <a:chExt cx="4735" cy="998"/>
          </a:xfrm>
        </p:grpSpPr>
        <p:sp>
          <p:nvSpPr>
            <p:cNvPr id="19464" name="Line 16"/>
            <p:cNvSpPr>
              <a:spLocks noChangeShapeType="1"/>
            </p:cNvSpPr>
            <p:nvPr/>
          </p:nvSpPr>
          <p:spPr bwMode="auto">
            <a:xfrm flipV="1">
              <a:off x="2130" y="3315"/>
              <a:ext cx="0" cy="299"/>
            </a:xfrm>
            <a:prstGeom prst="line">
              <a:avLst/>
            </a:prstGeom>
            <a:noFill/>
            <a:ln w="57150">
              <a:solidFill>
                <a:srgbClr val="33CC33"/>
              </a:solidFill>
              <a:round/>
              <a:headEnd/>
              <a:tailEnd type="triangle" w="med" len="med"/>
            </a:ln>
          </p:spPr>
          <p:txBody>
            <a:bodyPr/>
            <a:lstStyle/>
            <a:p>
              <a:endParaRPr lang="he-IL"/>
            </a:p>
          </p:txBody>
        </p:sp>
        <p:sp>
          <p:nvSpPr>
            <p:cNvPr id="19465" name="Line 17"/>
            <p:cNvSpPr>
              <a:spLocks noChangeShapeType="1"/>
            </p:cNvSpPr>
            <p:nvPr/>
          </p:nvSpPr>
          <p:spPr bwMode="auto">
            <a:xfrm flipV="1">
              <a:off x="3542" y="2783"/>
              <a:ext cx="5" cy="840"/>
            </a:xfrm>
            <a:prstGeom prst="line">
              <a:avLst/>
            </a:prstGeom>
            <a:noFill/>
            <a:ln w="57150">
              <a:solidFill>
                <a:srgbClr val="33CC33"/>
              </a:solidFill>
              <a:round/>
              <a:headEnd/>
              <a:tailEnd/>
            </a:ln>
          </p:spPr>
          <p:txBody>
            <a:bodyPr/>
            <a:lstStyle/>
            <a:p>
              <a:endParaRPr lang="he-IL"/>
            </a:p>
          </p:txBody>
        </p:sp>
        <p:sp>
          <p:nvSpPr>
            <p:cNvPr id="19466" name="Line 18"/>
            <p:cNvSpPr>
              <a:spLocks noChangeShapeType="1"/>
            </p:cNvSpPr>
            <p:nvPr/>
          </p:nvSpPr>
          <p:spPr bwMode="auto">
            <a:xfrm flipV="1">
              <a:off x="3539" y="2787"/>
              <a:ext cx="1432" cy="4"/>
            </a:xfrm>
            <a:prstGeom prst="line">
              <a:avLst/>
            </a:prstGeom>
            <a:noFill/>
            <a:ln w="57150">
              <a:solidFill>
                <a:srgbClr val="33CC33"/>
              </a:solidFill>
              <a:round/>
              <a:headEnd/>
              <a:tailEnd type="triangle" w="med" len="med"/>
            </a:ln>
          </p:spPr>
          <p:txBody>
            <a:bodyPr/>
            <a:lstStyle/>
            <a:p>
              <a:endParaRPr lang="he-IL"/>
            </a:p>
          </p:txBody>
        </p:sp>
        <p:sp>
          <p:nvSpPr>
            <p:cNvPr id="46090" name="Text Box 19"/>
            <p:cNvSpPr txBox="1">
              <a:spLocks noChangeArrowheads="1"/>
            </p:cNvSpPr>
            <p:nvPr/>
          </p:nvSpPr>
          <p:spPr bwMode="auto">
            <a:xfrm>
              <a:off x="236" y="3448"/>
              <a:ext cx="1720" cy="333"/>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lIns="109728" rIns="109728" anchor="ctr"/>
            <a:lstStyle/>
            <a:p>
              <a:pPr eaLnBrk="0" hangingPunct="0">
                <a:lnSpc>
                  <a:spcPct val="85000"/>
                </a:lnSpc>
                <a:buClr>
                  <a:srgbClr val="7087A0"/>
                </a:buClr>
                <a:buSzPct val="80000"/>
                <a:buFont typeface="Monotype Sorts" pitchFamily="2" charset="2"/>
                <a:buNone/>
                <a:defRPr/>
              </a:pPr>
              <a:r>
                <a:rPr lang="en-US" sz="1600" b="1" dirty="0">
                  <a:solidFill>
                    <a:schemeClr val="bg2"/>
                  </a:solidFill>
                </a:rPr>
                <a:t>Built-in monitor for water Transmittance (UVT)</a:t>
              </a:r>
            </a:p>
          </p:txBody>
        </p:sp>
        <p:sp>
          <p:nvSpPr>
            <p:cNvPr id="19470" name="Line 20"/>
            <p:cNvSpPr>
              <a:spLocks noChangeShapeType="1"/>
            </p:cNvSpPr>
            <p:nvPr/>
          </p:nvSpPr>
          <p:spPr bwMode="auto">
            <a:xfrm flipV="1">
              <a:off x="1961" y="3604"/>
              <a:ext cx="1596" cy="4"/>
            </a:xfrm>
            <a:prstGeom prst="line">
              <a:avLst/>
            </a:prstGeom>
            <a:noFill/>
            <a:ln w="57150">
              <a:solidFill>
                <a:srgbClr val="33CC33"/>
              </a:solidFill>
              <a:round/>
              <a:headEnd/>
              <a:tailEnd/>
            </a:ln>
          </p:spPr>
          <p:txBody>
            <a:bodyPr/>
            <a:lstStyle/>
            <a:p>
              <a:endParaRPr lang="he-IL"/>
            </a:p>
          </p:txBody>
        </p:sp>
      </p:grpSp>
      <p:sp>
        <p:nvSpPr>
          <p:cNvPr id="19463" name="Slide Number Placeholder 3"/>
          <p:cNvSpPr>
            <a:spLocks noGrp="1"/>
          </p:cNvSpPr>
          <p:nvPr>
            <p:ph type="sldNum" sz="quarter" idx="10"/>
          </p:nvPr>
        </p:nvSpPr>
        <p:spPr>
          <a:xfrm>
            <a:off x="8574088" y="6496050"/>
            <a:ext cx="569912" cy="361950"/>
          </a:xfrm>
          <a:noFill/>
        </p:spPr>
        <p:txBody>
          <a:bodyPr/>
          <a:lstStyle/>
          <a:p>
            <a:fld id="{1675774C-3057-424E-838B-5AB149EED23C}" type="slidenum">
              <a:rPr lang="he-IL"/>
              <a:pPr/>
              <a:t>28</a:t>
            </a:fld>
            <a:endParaRPr lang="en-US"/>
          </a:p>
        </p:txBody>
      </p:sp>
      <p:sp>
        <p:nvSpPr>
          <p:cNvPr id="23" name="Rectangle 3"/>
          <p:cNvSpPr txBox="1">
            <a:spLocks noChangeArrowheads="1"/>
          </p:cNvSpPr>
          <p:nvPr/>
        </p:nvSpPr>
        <p:spPr>
          <a:xfrm>
            <a:off x="179512" y="1043241"/>
            <a:ext cx="8856984" cy="657567"/>
          </a:xfrm>
          <a:prstGeom prst="rect">
            <a:avLst/>
          </a:prstGeom>
          <a:extLst>
            <a:ext uri="{91240B29-F687-4F45-9708-019B960494DF}">
              <a14:hiddenLine xmlns:a14="http://schemas.microsoft.com/office/drawing/2010/main" w="9525">
                <a:solidFill>
                  <a:srgbClr val="9933FF"/>
                </a:solidFill>
                <a:miter lim="800000"/>
                <a:headEnd/>
                <a:tailEnd/>
              </a14:hiddenLine>
            </a:ext>
          </a:extLst>
        </p:spPr>
        <p:txBody>
          <a:bodyPr/>
          <a:lstStyle>
            <a:lvl1pPr marL="342900" indent="-342900" algn="l" rtl="0" eaLnBrk="0" fontAlgn="base" hangingPunct="0">
              <a:lnSpc>
                <a:spcPct val="120000"/>
              </a:lnSpc>
              <a:spcBef>
                <a:spcPct val="20000"/>
              </a:spcBef>
              <a:spcAft>
                <a:spcPct val="0"/>
              </a:spcAft>
              <a:buClr>
                <a:srgbClr val="015699"/>
              </a:buClr>
              <a:buFont typeface="Wingdings" charset="2"/>
              <a:buChar char="§"/>
              <a:defRPr sz="2000">
                <a:solidFill>
                  <a:schemeClr val="tx1"/>
                </a:solidFill>
                <a:latin typeface="+mn-lt"/>
                <a:ea typeface="Lucida Grande" pitchFamily="84" charset="0"/>
                <a:cs typeface="Lucida Grande" pitchFamily="84" charset="0"/>
              </a:defRPr>
            </a:lvl1pPr>
            <a:lvl2pPr marL="742950" indent="-285750" algn="l" rtl="0" eaLnBrk="0" fontAlgn="base" hangingPunct="0">
              <a:lnSpc>
                <a:spcPct val="120000"/>
              </a:lnSpc>
              <a:spcBef>
                <a:spcPct val="20000"/>
              </a:spcBef>
              <a:spcAft>
                <a:spcPct val="0"/>
              </a:spcAft>
              <a:buClr>
                <a:srgbClr val="015699"/>
              </a:buClr>
              <a:buFont typeface="Wingdings" charset="2"/>
              <a:buChar char="§"/>
              <a:defRPr>
                <a:solidFill>
                  <a:schemeClr val="tx1"/>
                </a:solidFill>
                <a:latin typeface="+mn-lt"/>
                <a:ea typeface="Lucida Grande" pitchFamily="84" charset="0"/>
                <a:cs typeface="Lucida Grande" pitchFamily="84" charset="0"/>
              </a:defRPr>
            </a:lvl2pPr>
            <a:lvl3pPr marL="1143000" indent="-228600" algn="l" rtl="0" eaLnBrk="0" fontAlgn="base" hangingPunct="0">
              <a:lnSpc>
                <a:spcPct val="120000"/>
              </a:lnSpc>
              <a:spcBef>
                <a:spcPct val="20000"/>
              </a:spcBef>
              <a:spcAft>
                <a:spcPct val="0"/>
              </a:spcAft>
              <a:buClr>
                <a:srgbClr val="015699"/>
              </a:buClr>
              <a:buFont typeface="Wingdings" charset="2"/>
              <a:buChar char="§"/>
              <a:defRPr sz="1600">
                <a:solidFill>
                  <a:schemeClr val="tx1"/>
                </a:solidFill>
                <a:latin typeface="+mn-lt"/>
                <a:ea typeface="Lucida Grande" pitchFamily="84" charset="0"/>
                <a:cs typeface="Lucida Grande" pitchFamily="84" charset="0"/>
              </a:defRPr>
            </a:lvl3pPr>
            <a:lvl4pPr marL="16002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4pPr>
            <a:lvl5pPr marL="20574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5pPr>
            <a:lvl6pPr marL="25146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6pPr>
            <a:lvl7pPr marL="29718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7pPr>
            <a:lvl8pPr marL="34290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8pPr>
            <a:lvl9pPr marL="38862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9pPr>
          </a:lstStyle>
          <a:p>
            <a:pPr marL="0" indent="0">
              <a:buFont typeface="Wingdings" pitchFamily="2" charset="2"/>
              <a:buNone/>
            </a:pPr>
            <a:r>
              <a:rPr lang="en-US" sz="2400" b="1" u="sng" dirty="0" smtClean="0">
                <a:solidFill>
                  <a:schemeClr val="hlink"/>
                </a:solidFill>
              </a:rPr>
              <a:t>Dual </a:t>
            </a:r>
            <a:r>
              <a:rPr lang="en-US" sz="2400" b="1" u="sng" dirty="0">
                <a:solidFill>
                  <a:schemeClr val="hlink"/>
                </a:solidFill>
              </a:rPr>
              <a:t>sensors configuration provides actual dose measurement</a:t>
            </a:r>
          </a:p>
          <a:p>
            <a:pPr marL="0" indent="0">
              <a:buFont typeface="Wingdings" pitchFamily="2" charset="2"/>
              <a:buNone/>
            </a:pPr>
            <a:endParaRPr lang="en-US" dirty="0" smtClean="0"/>
          </a:p>
          <a:p>
            <a:pPr marL="0" indent="0">
              <a:lnSpc>
                <a:spcPct val="150000"/>
              </a:lnSpc>
              <a:buFont typeface="Wingdings" pitchFamily="2" charset="2"/>
              <a:buNone/>
            </a:pPr>
            <a:endParaRPr lang="en-US" dirty="0" smtClean="0"/>
          </a:p>
          <a:p>
            <a:pPr marL="0" indent="0">
              <a:lnSpc>
                <a:spcPct val="150000"/>
              </a:lnSpc>
              <a:buFont typeface="Wingdings" pitchFamily="2" charset="2"/>
              <a:buNone/>
            </a:pPr>
            <a:endParaRPr lang="en-US" dirty="0" smtClean="0"/>
          </a:p>
        </p:txBody>
      </p:sp>
      <p:sp>
        <p:nvSpPr>
          <p:cNvPr id="25" name="Rectangle 34"/>
          <p:cNvSpPr txBox="1">
            <a:spLocks noChangeArrowheads="1"/>
          </p:cNvSpPr>
          <p:nvPr/>
        </p:nvSpPr>
        <p:spPr bwMode="auto">
          <a:xfrm>
            <a:off x="1743075" y="85725"/>
            <a:ext cx="6324600" cy="457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Lucida Grande" pitchFamily="84" charset="0"/>
                <a:cs typeface="Lucida Grande" pitchFamily="84" charset="0"/>
              </a:defRPr>
            </a:lvl1pPr>
            <a:lvl2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2pPr>
            <a:lvl3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3pPr>
            <a:lvl4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4pPr>
            <a:lvl5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5pPr>
            <a:lvl6pPr marL="457200" algn="l" rtl="0" fontAlgn="base">
              <a:spcBef>
                <a:spcPct val="0"/>
              </a:spcBef>
              <a:spcAft>
                <a:spcPct val="0"/>
              </a:spcAft>
              <a:defRPr sz="2400" b="1">
                <a:solidFill>
                  <a:schemeClr val="bg1"/>
                </a:solidFill>
                <a:latin typeface="Calibri" pitchFamily="34" charset="0"/>
                <a:cs typeface="Arial" charset="0"/>
              </a:defRPr>
            </a:lvl6pPr>
            <a:lvl7pPr marL="914400" algn="l" rtl="0" fontAlgn="base">
              <a:spcBef>
                <a:spcPct val="0"/>
              </a:spcBef>
              <a:spcAft>
                <a:spcPct val="0"/>
              </a:spcAft>
              <a:defRPr sz="2400" b="1">
                <a:solidFill>
                  <a:schemeClr val="bg1"/>
                </a:solidFill>
                <a:latin typeface="Calibri" pitchFamily="34" charset="0"/>
                <a:cs typeface="Arial" charset="0"/>
              </a:defRPr>
            </a:lvl7pPr>
            <a:lvl8pPr marL="1371600" algn="l" rtl="0" fontAlgn="base">
              <a:spcBef>
                <a:spcPct val="0"/>
              </a:spcBef>
              <a:spcAft>
                <a:spcPct val="0"/>
              </a:spcAft>
              <a:defRPr sz="2400" b="1">
                <a:solidFill>
                  <a:schemeClr val="bg1"/>
                </a:solidFill>
                <a:latin typeface="Calibri" pitchFamily="34" charset="0"/>
                <a:cs typeface="Arial" charset="0"/>
              </a:defRPr>
            </a:lvl8pPr>
            <a:lvl9pPr marL="1828800" algn="l" rtl="0" fontAlgn="base">
              <a:spcBef>
                <a:spcPct val="0"/>
              </a:spcBef>
              <a:spcAft>
                <a:spcPct val="0"/>
              </a:spcAft>
              <a:defRPr sz="2400" b="1">
                <a:solidFill>
                  <a:schemeClr val="bg1"/>
                </a:solidFill>
                <a:latin typeface="Calibri" pitchFamily="34" charset="0"/>
                <a:cs typeface="Arial" charset="0"/>
              </a:defRPr>
            </a:lvl9pPr>
          </a:lstStyle>
          <a:p>
            <a:pPr eaLnBrk="1" hangingPunct="1"/>
            <a:r>
              <a:rPr lang="en-US" dirty="0" smtClean="0"/>
              <a:t>RZ series - Operation principles</a:t>
            </a:r>
          </a:p>
        </p:txBody>
      </p:sp>
    </p:spTree>
    <p:extLst>
      <p:ext uri="{BB962C8B-B14F-4D97-AF65-F5344CB8AC3E}">
        <p14:creationId xmlns:p14="http://schemas.microsoft.com/office/powerpoint/2010/main" val="8001031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34"/>
          <p:cNvSpPr txBox="1">
            <a:spLocks noChangeArrowheads="1"/>
          </p:cNvSpPr>
          <p:nvPr/>
        </p:nvSpPr>
        <p:spPr bwMode="auto">
          <a:xfrm>
            <a:off x="1743075" y="85725"/>
            <a:ext cx="6324600" cy="457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Lucida Grande" pitchFamily="84" charset="0"/>
                <a:cs typeface="Lucida Grande" pitchFamily="84" charset="0"/>
              </a:defRPr>
            </a:lvl1pPr>
            <a:lvl2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2pPr>
            <a:lvl3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3pPr>
            <a:lvl4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4pPr>
            <a:lvl5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5pPr>
            <a:lvl6pPr marL="457200" algn="l" rtl="0" fontAlgn="base">
              <a:spcBef>
                <a:spcPct val="0"/>
              </a:spcBef>
              <a:spcAft>
                <a:spcPct val="0"/>
              </a:spcAft>
              <a:defRPr sz="2400" b="1">
                <a:solidFill>
                  <a:schemeClr val="bg1"/>
                </a:solidFill>
                <a:latin typeface="Calibri" pitchFamily="34" charset="0"/>
                <a:cs typeface="Arial" charset="0"/>
              </a:defRPr>
            </a:lvl6pPr>
            <a:lvl7pPr marL="914400" algn="l" rtl="0" fontAlgn="base">
              <a:spcBef>
                <a:spcPct val="0"/>
              </a:spcBef>
              <a:spcAft>
                <a:spcPct val="0"/>
              </a:spcAft>
              <a:defRPr sz="2400" b="1">
                <a:solidFill>
                  <a:schemeClr val="bg1"/>
                </a:solidFill>
                <a:latin typeface="Calibri" pitchFamily="34" charset="0"/>
                <a:cs typeface="Arial" charset="0"/>
              </a:defRPr>
            </a:lvl7pPr>
            <a:lvl8pPr marL="1371600" algn="l" rtl="0" fontAlgn="base">
              <a:spcBef>
                <a:spcPct val="0"/>
              </a:spcBef>
              <a:spcAft>
                <a:spcPct val="0"/>
              </a:spcAft>
              <a:defRPr sz="2400" b="1">
                <a:solidFill>
                  <a:schemeClr val="bg1"/>
                </a:solidFill>
                <a:latin typeface="Calibri" pitchFamily="34" charset="0"/>
                <a:cs typeface="Arial" charset="0"/>
              </a:defRPr>
            </a:lvl8pPr>
            <a:lvl9pPr marL="1828800" algn="l" rtl="0" fontAlgn="base">
              <a:spcBef>
                <a:spcPct val="0"/>
              </a:spcBef>
              <a:spcAft>
                <a:spcPct val="0"/>
              </a:spcAft>
              <a:defRPr sz="2400" b="1">
                <a:solidFill>
                  <a:schemeClr val="bg1"/>
                </a:solidFill>
                <a:latin typeface="Calibri" pitchFamily="34" charset="0"/>
                <a:cs typeface="Arial" charset="0"/>
              </a:defRPr>
            </a:lvl9pPr>
          </a:lstStyle>
          <a:p>
            <a:pPr marL="0" lvl="1" eaLnBrk="1" hangingPunct="1"/>
            <a:r>
              <a:rPr lang="en-US" dirty="0">
                <a:latin typeface="+mj-lt"/>
              </a:rPr>
              <a:t>Automatic Monitoring &amp; Control</a:t>
            </a:r>
          </a:p>
        </p:txBody>
      </p:sp>
      <p:sp>
        <p:nvSpPr>
          <p:cNvPr id="15" name="Content Placeholder 2"/>
          <p:cNvSpPr txBox="1">
            <a:spLocks/>
          </p:cNvSpPr>
          <p:nvPr/>
        </p:nvSpPr>
        <p:spPr bwMode="auto">
          <a:xfrm>
            <a:off x="-153219" y="1556792"/>
            <a:ext cx="8829675" cy="5136232"/>
          </a:xfrm>
          <a:prstGeom prst="rect">
            <a:avLst/>
          </a:prstGeom>
          <a:noFill/>
          <a:ln w="9525">
            <a:noFill/>
            <a:miter lim="800000"/>
            <a:headEnd/>
            <a:tailEnd/>
          </a:ln>
        </p:spPr>
        <p:txBody>
          <a:bodyPr/>
          <a:lstStyle/>
          <a:p>
            <a:pPr marL="742950" lvl="1" indent="-285750">
              <a:lnSpc>
                <a:spcPct val="120000"/>
              </a:lnSpc>
              <a:spcBef>
                <a:spcPct val="20000"/>
              </a:spcBef>
              <a:buClr>
                <a:srgbClr val="015699"/>
              </a:buClr>
              <a:buFont typeface="Wingdings" pitchFamily="2" charset="2"/>
              <a:buChar char="§"/>
            </a:pPr>
            <a:r>
              <a:rPr lang="en-US" sz="2000" dirty="0">
                <a:latin typeface="+mn-lt"/>
                <a:ea typeface="Lucida Grande" pitchFamily="84" charset="0"/>
                <a:cs typeface="Lucida Grande" pitchFamily="84" charset="0"/>
              </a:rPr>
              <a:t>Continuous accurate real-time monitoring of all the factors that determine </a:t>
            </a:r>
            <a:br>
              <a:rPr lang="en-US" sz="2000" dirty="0">
                <a:latin typeface="+mn-lt"/>
                <a:ea typeface="Lucida Grande" pitchFamily="84" charset="0"/>
                <a:cs typeface="Lucida Grande" pitchFamily="84" charset="0"/>
              </a:rPr>
            </a:br>
            <a:r>
              <a:rPr lang="en-US" sz="2000" dirty="0">
                <a:latin typeface="+mn-lt"/>
                <a:ea typeface="Lucida Grande" pitchFamily="84" charset="0"/>
                <a:cs typeface="Lucida Grande" pitchFamily="84" charset="0"/>
              </a:rPr>
              <a:t>actual UV dose </a:t>
            </a:r>
            <a:r>
              <a:rPr lang="en-US" sz="2000" dirty="0" smtClean="0">
                <a:latin typeface="+mn-lt"/>
                <a:ea typeface="Lucida Grande" pitchFamily="84" charset="0"/>
                <a:cs typeface="Lucida Grande" pitchFamily="84" charset="0"/>
              </a:rPr>
              <a:t>delivered</a:t>
            </a:r>
          </a:p>
          <a:p>
            <a:pPr marL="742950" lvl="1" indent="-285750">
              <a:lnSpc>
                <a:spcPct val="120000"/>
              </a:lnSpc>
              <a:spcBef>
                <a:spcPct val="20000"/>
              </a:spcBef>
              <a:buClr>
                <a:srgbClr val="015699"/>
              </a:buClr>
              <a:buFont typeface="Wingdings" pitchFamily="2" charset="2"/>
              <a:buChar char="§"/>
            </a:pPr>
            <a:r>
              <a:rPr lang="en-US" sz="2000" dirty="0" smtClean="0">
                <a:latin typeface="+mn-lt"/>
                <a:ea typeface="Lucida Grande" pitchFamily="84" charset="0"/>
                <a:cs typeface="Lucida Grande" pitchFamily="84" charset="0"/>
              </a:rPr>
              <a:t>Dual sensors </a:t>
            </a:r>
            <a:r>
              <a:rPr lang="en-US" sz="2000" dirty="0">
                <a:latin typeface="+mn-lt"/>
                <a:ea typeface="Lucida Grande" pitchFamily="84" charset="0"/>
                <a:cs typeface="Lucida Grande" pitchFamily="84" charset="0"/>
              </a:rPr>
              <a:t>provides actual dose measurement</a:t>
            </a:r>
          </a:p>
          <a:p>
            <a:pPr marL="742950" lvl="1" indent="-285750">
              <a:lnSpc>
                <a:spcPct val="120000"/>
              </a:lnSpc>
              <a:spcBef>
                <a:spcPct val="20000"/>
              </a:spcBef>
              <a:buClr>
                <a:srgbClr val="015699"/>
              </a:buClr>
              <a:buFont typeface="Wingdings" pitchFamily="2" charset="2"/>
              <a:buChar char="§"/>
            </a:pPr>
            <a:r>
              <a:rPr lang="en-US" sz="2000" dirty="0">
                <a:latin typeface="+mn-lt"/>
                <a:ea typeface="Lucida Grande" pitchFamily="84" charset="0"/>
                <a:cs typeface="Lucida Grande" pitchFamily="84" charset="0"/>
              </a:rPr>
              <a:t>Connects with plant equipment &amp; </a:t>
            </a:r>
            <a:r>
              <a:rPr lang="en-US" sz="2000" dirty="0" smtClean="0">
                <a:latin typeface="+mn-lt"/>
                <a:ea typeface="Lucida Grande" pitchFamily="84" charset="0"/>
                <a:cs typeface="Lucida Grande" pitchFamily="84" charset="0"/>
              </a:rPr>
              <a:t>controls (I/O’s, Modbus, LAN)</a:t>
            </a:r>
            <a:endParaRPr lang="en-US" sz="2000" dirty="0">
              <a:latin typeface="+mn-lt"/>
              <a:ea typeface="Lucida Grande" pitchFamily="84" charset="0"/>
              <a:cs typeface="Lucida Grande" pitchFamily="84" charset="0"/>
            </a:endParaRPr>
          </a:p>
          <a:p>
            <a:pPr marL="742950" lvl="1" indent="-285750">
              <a:lnSpc>
                <a:spcPct val="120000"/>
              </a:lnSpc>
              <a:spcBef>
                <a:spcPct val="20000"/>
              </a:spcBef>
              <a:buClr>
                <a:srgbClr val="015699"/>
              </a:buClr>
            </a:pPr>
            <a:endParaRPr lang="en-US" dirty="0">
              <a:latin typeface="Calibri" pitchFamily="34" charset="0"/>
            </a:endParaRPr>
          </a:p>
          <a:p>
            <a:pPr marL="742950" lvl="1" indent="-285750">
              <a:lnSpc>
                <a:spcPct val="120000"/>
              </a:lnSpc>
              <a:spcBef>
                <a:spcPct val="20000"/>
              </a:spcBef>
              <a:buClr>
                <a:srgbClr val="015699"/>
              </a:buClr>
            </a:pPr>
            <a:endParaRPr lang="en-US" dirty="0">
              <a:latin typeface="Calibri" pitchFamily="34" charset="0"/>
            </a:endParaRPr>
          </a:p>
          <a:p>
            <a:pPr marL="342900" indent="-342900">
              <a:lnSpc>
                <a:spcPct val="120000"/>
              </a:lnSpc>
              <a:spcBef>
                <a:spcPct val="20000"/>
              </a:spcBef>
              <a:buClr>
                <a:srgbClr val="015699"/>
              </a:buClr>
              <a:buFont typeface="Wingdings" pitchFamily="2" charset="2"/>
              <a:buNone/>
            </a:pPr>
            <a:endParaRPr lang="he-IL" sz="2000" dirty="0">
              <a:latin typeface="Calibri" pitchFamily="34" charset="0"/>
            </a:endParaRPr>
          </a:p>
        </p:txBody>
      </p:sp>
      <p:sp>
        <p:nvSpPr>
          <p:cNvPr id="16" name="Slide Number Placeholder 3"/>
          <p:cNvSpPr>
            <a:spLocks noGrp="1"/>
          </p:cNvSpPr>
          <p:nvPr>
            <p:ph type="sldNum" sz="quarter" idx="10"/>
          </p:nvPr>
        </p:nvSpPr>
        <p:spPr>
          <a:xfrm>
            <a:off x="8734425" y="6553200"/>
            <a:ext cx="381000" cy="228600"/>
          </a:xfrm>
          <a:noFill/>
        </p:spPr>
        <p:txBody>
          <a:bodyPr/>
          <a:lstStyle/>
          <a:p>
            <a:fld id="{7AA02570-4714-4B0B-8C32-730D581C382A}" type="slidenum">
              <a:rPr lang="en-US"/>
              <a:pPr/>
              <a:t>29</a:t>
            </a:fld>
            <a:endParaRPr lang="en-US"/>
          </a:p>
        </p:txBody>
      </p:sp>
      <p:sp>
        <p:nvSpPr>
          <p:cNvPr id="6" name="Text Placeholder 1"/>
          <p:cNvSpPr>
            <a:spLocks noGrp="1"/>
          </p:cNvSpPr>
          <p:nvPr>
            <p:ph type="body" sz="half" idx="1"/>
          </p:nvPr>
        </p:nvSpPr>
        <p:spPr>
          <a:xfrm>
            <a:off x="475843" y="1052736"/>
            <a:ext cx="8229600" cy="609850"/>
          </a:xfrm>
        </p:spPr>
        <p:txBody>
          <a:bodyPr/>
          <a:lstStyle/>
          <a:p>
            <a:pPr marL="0" indent="0">
              <a:buNone/>
            </a:pPr>
            <a:r>
              <a:rPr lang="en-US" sz="2400" b="1" u="sng" kern="1200" dirty="0" smtClean="0">
                <a:solidFill>
                  <a:schemeClr val="hlink"/>
                </a:solidFill>
              </a:rPr>
              <a:t>Monitoring &amp; Control</a:t>
            </a:r>
            <a:endParaRPr lang="he-IL" sz="2400" b="1" u="sng" kern="1200" dirty="0">
              <a:solidFill>
                <a:schemeClr val="hlink"/>
              </a:solidFill>
            </a:endParaRPr>
          </a:p>
        </p:txBody>
      </p:sp>
      <p:pic>
        <p:nvPicPr>
          <p:cNvPr id="7" name="Picture 6"/>
          <p:cNvPicPr/>
          <p:nvPr/>
        </p:nvPicPr>
        <p:blipFill rotWithShape="1">
          <a:blip r:embed="rId3" cstate="print">
            <a:extLst>
              <a:ext uri="{28A0092B-C50C-407E-A947-70E740481C1C}">
                <a14:useLocalDpi xmlns:a14="http://schemas.microsoft.com/office/drawing/2010/main" val="0"/>
              </a:ext>
            </a:extLst>
          </a:blip>
          <a:srcRect l="19445" t="7056" r="19618" b="14723"/>
          <a:stretch/>
        </p:blipFill>
        <p:spPr bwMode="auto">
          <a:xfrm rot="20863757">
            <a:off x="2923279" y="3526718"/>
            <a:ext cx="3026899" cy="24284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37648914"/>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1"/>
          <p:cNvSpPr>
            <a:spLocks noGrp="1"/>
          </p:cNvSpPr>
          <p:nvPr>
            <p:ph type="sldNum" sz="quarter" idx="10"/>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8AA444B1-0E98-46D5-B73B-919DC7BFB255}" type="slidenum">
              <a:rPr lang="he-IL" smtClean="0"/>
              <a:pPr/>
              <a:t>3</a:t>
            </a:fld>
            <a:endParaRPr lang="en-US" smtClean="0"/>
          </a:p>
        </p:txBody>
      </p:sp>
      <p:sp>
        <p:nvSpPr>
          <p:cNvPr id="15363" name="Rectangle 2"/>
          <p:cNvSpPr>
            <a:spLocks noChangeArrowheads="1"/>
          </p:cNvSpPr>
          <p:nvPr/>
        </p:nvSpPr>
        <p:spPr bwMode="auto">
          <a:xfrm>
            <a:off x="1691680" y="123230"/>
            <a:ext cx="5129212"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spcBef>
                <a:spcPct val="50000"/>
              </a:spcBef>
            </a:pPr>
            <a:r>
              <a:rPr kumimoji="1" lang="en-US" b="1" dirty="0">
                <a:solidFill>
                  <a:schemeClr val="bg1"/>
                </a:solidFill>
                <a:latin typeface="+mj-lt"/>
                <a:ea typeface="Lucida Grande" pitchFamily="84" charset="0"/>
                <a:cs typeface="Lucida Grande" pitchFamily="84" charset="0"/>
              </a:rPr>
              <a:t>Conventional UV Systems</a:t>
            </a:r>
            <a:r>
              <a:rPr kumimoji="1" lang="en-US" altLang="he-IL" b="1" dirty="0">
                <a:solidFill>
                  <a:schemeClr val="bg1"/>
                </a:solidFill>
                <a:latin typeface="+mj-lt"/>
                <a:ea typeface="Lucida Grande" pitchFamily="84" charset="0"/>
                <a:cs typeface="Lucida Grande" pitchFamily="84" charset="0"/>
              </a:rPr>
              <a:t> </a:t>
            </a:r>
            <a:r>
              <a:rPr lang="en-US" b="1" i="1" dirty="0">
                <a:solidFill>
                  <a:srgbClr val="FFFFFF"/>
                </a:solidFill>
              </a:rPr>
              <a:t>	</a:t>
            </a:r>
          </a:p>
        </p:txBody>
      </p:sp>
      <p:sp>
        <p:nvSpPr>
          <p:cNvPr id="5" name="Rectangle 3"/>
          <p:cNvSpPr txBox="1">
            <a:spLocks noChangeArrowheads="1"/>
          </p:cNvSpPr>
          <p:nvPr/>
        </p:nvSpPr>
        <p:spPr>
          <a:xfrm>
            <a:off x="476250" y="1630288"/>
            <a:ext cx="8153400" cy="3742928"/>
          </a:xfrm>
          <a:prstGeom prst="rect">
            <a:avLst/>
          </a:prstGeom>
        </p:spPr>
        <p:txBody>
          <a:bodyPr/>
          <a:lstStyle>
            <a:lvl1pPr marL="342900" indent="-342900" algn="l" rtl="0" eaLnBrk="0" fontAlgn="base" hangingPunct="0">
              <a:lnSpc>
                <a:spcPct val="120000"/>
              </a:lnSpc>
              <a:spcBef>
                <a:spcPct val="20000"/>
              </a:spcBef>
              <a:spcAft>
                <a:spcPct val="0"/>
              </a:spcAft>
              <a:buClr>
                <a:srgbClr val="015699"/>
              </a:buClr>
              <a:buFont typeface="Wingdings" charset="2"/>
              <a:buChar char="§"/>
              <a:defRPr sz="2000">
                <a:solidFill>
                  <a:schemeClr val="tx1"/>
                </a:solidFill>
                <a:latin typeface="+mn-lt"/>
                <a:ea typeface="Lucida Grande" pitchFamily="84" charset="0"/>
                <a:cs typeface="Lucida Grande" pitchFamily="84" charset="0"/>
              </a:defRPr>
            </a:lvl1pPr>
            <a:lvl2pPr marL="742950" indent="-285750" algn="l" rtl="0" eaLnBrk="0" fontAlgn="base" hangingPunct="0">
              <a:lnSpc>
                <a:spcPct val="120000"/>
              </a:lnSpc>
              <a:spcBef>
                <a:spcPct val="20000"/>
              </a:spcBef>
              <a:spcAft>
                <a:spcPct val="0"/>
              </a:spcAft>
              <a:buClr>
                <a:srgbClr val="015699"/>
              </a:buClr>
              <a:buFont typeface="Wingdings" charset="2"/>
              <a:buChar char="§"/>
              <a:defRPr>
                <a:solidFill>
                  <a:schemeClr val="tx1"/>
                </a:solidFill>
                <a:latin typeface="+mn-lt"/>
                <a:ea typeface="Lucida Grande" pitchFamily="84" charset="0"/>
                <a:cs typeface="Lucida Grande" pitchFamily="84" charset="0"/>
              </a:defRPr>
            </a:lvl2pPr>
            <a:lvl3pPr marL="1143000" indent="-228600" algn="l" rtl="0" eaLnBrk="0" fontAlgn="base" hangingPunct="0">
              <a:lnSpc>
                <a:spcPct val="120000"/>
              </a:lnSpc>
              <a:spcBef>
                <a:spcPct val="20000"/>
              </a:spcBef>
              <a:spcAft>
                <a:spcPct val="0"/>
              </a:spcAft>
              <a:buClr>
                <a:srgbClr val="015699"/>
              </a:buClr>
              <a:buFont typeface="Wingdings" charset="2"/>
              <a:buChar char="§"/>
              <a:defRPr sz="1600">
                <a:solidFill>
                  <a:schemeClr val="tx1"/>
                </a:solidFill>
                <a:latin typeface="+mn-lt"/>
                <a:ea typeface="Lucida Grande" pitchFamily="84" charset="0"/>
                <a:cs typeface="Lucida Grande" pitchFamily="84" charset="0"/>
              </a:defRPr>
            </a:lvl3pPr>
            <a:lvl4pPr marL="16002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4pPr>
            <a:lvl5pPr marL="20574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5pPr>
            <a:lvl6pPr marL="25146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6pPr>
            <a:lvl7pPr marL="29718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7pPr>
            <a:lvl8pPr marL="34290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8pPr>
            <a:lvl9pPr marL="38862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9pPr>
          </a:lstStyle>
          <a:p>
            <a:pPr marL="0" indent="0">
              <a:buFont typeface="Wingdings" pitchFamily="2" charset="2"/>
              <a:buNone/>
            </a:pPr>
            <a:r>
              <a:rPr lang="en-US" dirty="0" smtClean="0"/>
              <a:t>In 1801, UV light was discovered by Johann Ritter, who was able to decompose silver chloride using light beyond the violet part of the visible spectrum. </a:t>
            </a:r>
          </a:p>
          <a:p>
            <a:pPr marL="0" indent="0">
              <a:buFont typeface="Wingdings" pitchFamily="2" charset="2"/>
              <a:buNone/>
            </a:pPr>
            <a:r>
              <a:rPr lang="en-US" dirty="0" smtClean="0"/>
              <a:t>The germicidal properties of UV were recognized in 1904 with the award of the Nobel Prize in Physiology to Niels Finsen for his work in treating Lupus vulgaris (skin tuberculosis).</a:t>
            </a:r>
          </a:p>
          <a:p>
            <a:pPr marL="0" indent="0">
              <a:buFont typeface="Wingdings" pitchFamily="2" charset="2"/>
              <a:buNone/>
            </a:pPr>
            <a:r>
              <a:rPr lang="en-US" dirty="0" smtClean="0"/>
              <a:t> </a:t>
            </a:r>
          </a:p>
          <a:p>
            <a:pPr marL="0" indent="0">
              <a:buFont typeface="Wingdings" pitchFamily="2" charset="2"/>
              <a:buNone/>
            </a:pPr>
            <a:r>
              <a:rPr lang="en-US" dirty="0" smtClean="0"/>
              <a:t>By 1910, a drinking water facility using a basic UV lamp system was commissioned in Marseilles, France. </a:t>
            </a:r>
          </a:p>
        </p:txBody>
      </p:sp>
      <p:sp>
        <p:nvSpPr>
          <p:cNvPr id="6" name="Rectangle 1"/>
          <p:cNvSpPr>
            <a:spLocks noChangeArrowheads="1"/>
          </p:cNvSpPr>
          <p:nvPr/>
        </p:nvSpPr>
        <p:spPr bwMode="auto">
          <a:xfrm>
            <a:off x="466353" y="952837"/>
            <a:ext cx="8066087"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300" b="1" u="sng" dirty="0" smtClean="0">
                <a:solidFill>
                  <a:schemeClr val="hlink"/>
                </a:solidFill>
                <a:latin typeface="+mj-lt"/>
                <a:ea typeface="Lucida Grande" pitchFamily="84" charset="0"/>
                <a:cs typeface="Lucida Grande" pitchFamily="84" charset="0"/>
              </a:rPr>
              <a:t>UV History in a Nutshell</a:t>
            </a:r>
            <a:endParaRPr lang="en-US" sz="2300" b="1" u="sng" dirty="0">
              <a:solidFill>
                <a:schemeClr val="hlink"/>
              </a:solidFill>
              <a:latin typeface="+mj-lt"/>
              <a:ea typeface="Lucida Grande" pitchFamily="84" charset="0"/>
              <a:cs typeface="Lucida Grande" pitchFamily="84" charset="0"/>
            </a:endParaRPr>
          </a:p>
        </p:txBody>
      </p:sp>
    </p:spTree>
    <p:extLst>
      <p:ext uri="{BB962C8B-B14F-4D97-AF65-F5344CB8AC3E}">
        <p14:creationId xmlns:p14="http://schemas.microsoft.com/office/powerpoint/2010/main" val="5495955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34"/>
          <p:cNvSpPr txBox="1">
            <a:spLocks noChangeArrowheads="1"/>
          </p:cNvSpPr>
          <p:nvPr/>
        </p:nvSpPr>
        <p:spPr bwMode="auto">
          <a:xfrm>
            <a:off x="1743075" y="85725"/>
            <a:ext cx="6324600" cy="457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Lucida Grande" pitchFamily="84" charset="0"/>
                <a:cs typeface="Lucida Grande" pitchFamily="84" charset="0"/>
              </a:defRPr>
            </a:lvl1pPr>
            <a:lvl2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2pPr>
            <a:lvl3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3pPr>
            <a:lvl4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4pPr>
            <a:lvl5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5pPr>
            <a:lvl6pPr marL="457200" algn="l" rtl="0" fontAlgn="base">
              <a:spcBef>
                <a:spcPct val="0"/>
              </a:spcBef>
              <a:spcAft>
                <a:spcPct val="0"/>
              </a:spcAft>
              <a:defRPr sz="2400" b="1">
                <a:solidFill>
                  <a:schemeClr val="bg1"/>
                </a:solidFill>
                <a:latin typeface="Calibri" pitchFamily="34" charset="0"/>
                <a:cs typeface="Arial" charset="0"/>
              </a:defRPr>
            </a:lvl6pPr>
            <a:lvl7pPr marL="914400" algn="l" rtl="0" fontAlgn="base">
              <a:spcBef>
                <a:spcPct val="0"/>
              </a:spcBef>
              <a:spcAft>
                <a:spcPct val="0"/>
              </a:spcAft>
              <a:defRPr sz="2400" b="1">
                <a:solidFill>
                  <a:schemeClr val="bg1"/>
                </a:solidFill>
                <a:latin typeface="Calibri" pitchFamily="34" charset="0"/>
                <a:cs typeface="Arial" charset="0"/>
              </a:defRPr>
            </a:lvl7pPr>
            <a:lvl8pPr marL="1371600" algn="l" rtl="0" fontAlgn="base">
              <a:spcBef>
                <a:spcPct val="0"/>
              </a:spcBef>
              <a:spcAft>
                <a:spcPct val="0"/>
              </a:spcAft>
              <a:defRPr sz="2400" b="1">
                <a:solidFill>
                  <a:schemeClr val="bg1"/>
                </a:solidFill>
                <a:latin typeface="Calibri" pitchFamily="34" charset="0"/>
                <a:cs typeface="Arial" charset="0"/>
              </a:defRPr>
            </a:lvl8pPr>
            <a:lvl9pPr marL="1828800" algn="l" rtl="0" fontAlgn="base">
              <a:spcBef>
                <a:spcPct val="0"/>
              </a:spcBef>
              <a:spcAft>
                <a:spcPct val="0"/>
              </a:spcAft>
              <a:defRPr sz="2400" b="1">
                <a:solidFill>
                  <a:schemeClr val="bg1"/>
                </a:solidFill>
                <a:latin typeface="Calibri" pitchFamily="34" charset="0"/>
                <a:cs typeface="Arial" charset="0"/>
              </a:defRPr>
            </a:lvl9pPr>
          </a:lstStyle>
          <a:p>
            <a:pPr marL="0" lvl="1" eaLnBrk="1" hangingPunct="1"/>
            <a:r>
              <a:rPr lang="en-US" dirty="0">
                <a:latin typeface="+mj-lt"/>
              </a:rPr>
              <a:t>Automatic Monitoring &amp; Control</a:t>
            </a:r>
          </a:p>
        </p:txBody>
      </p:sp>
      <p:sp>
        <p:nvSpPr>
          <p:cNvPr id="16" name="Slide Number Placeholder 3"/>
          <p:cNvSpPr>
            <a:spLocks noGrp="1"/>
          </p:cNvSpPr>
          <p:nvPr>
            <p:ph type="sldNum" sz="quarter" idx="10"/>
          </p:nvPr>
        </p:nvSpPr>
        <p:spPr>
          <a:xfrm>
            <a:off x="8734425" y="6553200"/>
            <a:ext cx="381000" cy="228600"/>
          </a:xfrm>
          <a:noFill/>
        </p:spPr>
        <p:txBody>
          <a:bodyPr/>
          <a:lstStyle/>
          <a:p>
            <a:fld id="{7AA02570-4714-4B0B-8C32-730D581C382A}" type="slidenum">
              <a:rPr lang="en-US"/>
              <a:pPr/>
              <a:t>30</a:t>
            </a:fld>
            <a:endParaRPr lang="en-US"/>
          </a:p>
        </p:txBody>
      </p:sp>
      <p:sp>
        <p:nvSpPr>
          <p:cNvPr id="6" name="Text Placeholder 1"/>
          <p:cNvSpPr>
            <a:spLocks noGrp="1"/>
          </p:cNvSpPr>
          <p:nvPr>
            <p:ph type="body" sz="half" idx="1"/>
          </p:nvPr>
        </p:nvSpPr>
        <p:spPr>
          <a:xfrm>
            <a:off x="475843" y="1052736"/>
            <a:ext cx="8229600" cy="609850"/>
          </a:xfrm>
        </p:spPr>
        <p:txBody>
          <a:bodyPr/>
          <a:lstStyle/>
          <a:p>
            <a:pPr marL="0" indent="0">
              <a:buNone/>
            </a:pPr>
            <a:r>
              <a:rPr lang="en-US" sz="2400" b="1" u="sng" kern="1200" dirty="0">
                <a:solidFill>
                  <a:schemeClr val="hlink"/>
                </a:solidFill>
              </a:rPr>
              <a:t>Comprehensive I/O </a:t>
            </a:r>
            <a:r>
              <a:rPr lang="en-US" sz="2400" b="1" u="sng" kern="1200" dirty="0" smtClean="0">
                <a:solidFill>
                  <a:schemeClr val="hlink"/>
                </a:solidFill>
              </a:rPr>
              <a:t>Abilities</a:t>
            </a:r>
            <a:endParaRPr lang="he-IL" sz="2400" b="1" u="sng" kern="1200" dirty="0">
              <a:solidFill>
                <a:schemeClr val="hlink"/>
              </a:solidFill>
            </a:endParaRPr>
          </a:p>
        </p:txBody>
      </p:sp>
      <p:pic>
        <p:nvPicPr>
          <p:cNvPr id="8" name="Picture 6" descr="Electric%20Butterflys%20Valv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452320" y="5099051"/>
            <a:ext cx="806450" cy="1104900"/>
          </a:xfrm>
          <a:prstGeom prst="rect">
            <a:avLst/>
          </a:prstGeom>
          <a:noFill/>
          <a:ln w="9525">
            <a:noFill/>
            <a:miter lim="800000"/>
            <a:headEnd/>
            <a:tailEnd/>
          </a:ln>
        </p:spPr>
      </p:pic>
      <p:pic>
        <p:nvPicPr>
          <p:cNvPr id="9" name="Picture 8" descr="imagesCA62KQWM"/>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59832" y="5037139"/>
            <a:ext cx="1123950" cy="1295400"/>
          </a:xfrm>
          <a:prstGeom prst="rect">
            <a:avLst/>
          </a:prstGeom>
          <a:noFill/>
          <a:ln w="9525">
            <a:noFill/>
            <a:miter lim="800000"/>
            <a:headEnd/>
            <a:tailEnd/>
          </a:ln>
        </p:spPr>
      </p:pic>
      <p:pic>
        <p:nvPicPr>
          <p:cNvPr id="10" name="Picture 9" descr="imagesCAVS9AGU"/>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220072" y="4994276"/>
            <a:ext cx="923925" cy="1295400"/>
          </a:xfrm>
          <a:prstGeom prst="rect">
            <a:avLst/>
          </a:prstGeom>
          <a:noFill/>
          <a:ln w="9525">
            <a:noFill/>
            <a:miter lim="800000"/>
            <a:headEnd/>
            <a:tailEnd/>
          </a:ln>
        </p:spPr>
      </p:pic>
      <p:pic>
        <p:nvPicPr>
          <p:cNvPr id="11" name="Picture 10" descr="imagesCAS28OOZ"/>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62368" y="5159375"/>
            <a:ext cx="1346900" cy="1100140"/>
          </a:xfrm>
          <a:prstGeom prst="rect">
            <a:avLst/>
          </a:prstGeom>
          <a:noFill/>
          <a:ln w="9525">
            <a:noFill/>
            <a:miter lim="800000"/>
            <a:headEnd/>
            <a:tailEnd/>
          </a:ln>
        </p:spPr>
      </p:pic>
      <p:sp>
        <p:nvSpPr>
          <p:cNvPr id="13" name="Text Box 13"/>
          <p:cNvSpPr txBox="1">
            <a:spLocks noChangeArrowheads="1"/>
          </p:cNvSpPr>
          <p:nvPr/>
        </p:nvSpPr>
        <p:spPr bwMode="auto">
          <a:xfrm>
            <a:off x="1027693" y="6259515"/>
            <a:ext cx="816249" cy="369332"/>
          </a:xfrm>
          <a:prstGeom prst="rect">
            <a:avLst/>
          </a:prstGeom>
          <a:noFill/>
          <a:ln w="9525">
            <a:noFill/>
            <a:miter lim="800000"/>
            <a:headEnd/>
            <a:tailEnd/>
          </a:ln>
        </p:spPr>
        <p:txBody>
          <a:bodyPr wrap="none">
            <a:spAutoFit/>
          </a:bodyPr>
          <a:lstStyle/>
          <a:p>
            <a:r>
              <a:rPr lang="en-US" b="1" dirty="0">
                <a:latin typeface="+mn-lt"/>
              </a:rPr>
              <a:t>Alarm </a:t>
            </a:r>
          </a:p>
        </p:txBody>
      </p:sp>
      <p:sp>
        <p:nvSpPr>
          <p:cNvPr id="14" name="Text Box 14"/>
          <p:cNvSpPr txBox="1">
            <a:spLocks noChangeArrowheads="1"/>
          </p:cNvSpPr>
          <p:nvPr/>
        </p:nvSpPr>
        <p:spPr bwMode="auto">
          <a:xfrm>
            <a:off x="3347864" y="6237312"/>
            <a:ext cx="667812" cy="369332"/>
          </a:xfrm>
          <a:prstGeom prst="rect">
            <a:avLst/>
          </a:prstGeom>
          <a:noFill/>
          <a:ln w="9525">
            <a:noFill/>
            <a:miter lim="800000"/>
            <a:headEnd/>
            <a:tailEnd/>
          </a:ln>
        </p:spPr>
        <p:txBody>
          <a:bodyPr wrap="none">
            <a:spAutoFit/>
          </a:bodyPr>
          <a:lstStyle/>
          <a:p>
            <a:r>
              <a:rPr lang="en-US" b="1" dirty="0" smtClean="0">
                <a:latin typeface="+mn-lt"/>
              </a:rPr>
              <a:t>Siren</a:t>
            </a:r>
            <a:endParaRPr lang="en-US" b="1" dirty="0">
              <a:latin typeface="+mn-lt"/>
            </a:endParaRPr>
          </a:p>
        </p:txBody>
      </p:sp>
      <p:sp>
        <p:nvSpPr>
          <p:cNvPr id="17" name="Text Box 16"/>
          <p:cNvSpPr txBox="1">
            <a:spLocks noChangeArrowheads="1"/>
          </p:cNvSpPr>
          <p:nvPr/>
        </p:nvSpPr>
        <p:spPr bwMode="auto">
          <a:xfrm>
            <a:off x="5220072" y="6228020"/>
            <a:ext cx="958789" cy="369332"/>
          </a:xfrm>
          <a:prstGeom prst="rect">
            <a:avLst/>
          </a:prstGeom>
          <a:noFill/>
          <a:ln w="9525">
            <a:noFill/>
            <a:miter lim="800000"/>
            <a:headEnd/>
            <a:tailEnd/>
          </a:ln>
        </p:spPr>
        <p:txBody>
          <a:bodyPr wrap="none">
            <a:spAutoFit/>
          </a:bodyPr>
          <a:lstStyle/>
          <a:p>
            <a:r>
              <a:rPr lang="en-US" b="1" dirty="0" smtClean="0">
                <a:latin typeface="+mn-lt"/>
              </a:rPr>
              <a:t>Internet</a:t>
            </a:r>
            <a:endParaRPr lang="en-US" b="1" dirty="0">
              <a:latin typeface="+mn-lt"/>
            </a:endParaRPr>
          </a:p>
        </p:txBody>
      </p:sp>
      <p:sp>
        <p:nvSpPr>
          <p:cNvPr id="18" name="Text Box 17"/>
          <p:cNvSpPr txBox="1">
            <a:spLocks noChangeArrowheads="1"/>
          </p:cNvSpPr>
          <p:nvPr/>
        </p:nvSpPr>
        <p:spPr bwMode="auto">
          <a:xfrm>
            <a:off x="7308304" y="6279703"/>
            <a:ext cx="1080120" cy="461665"/>
          </a:xfrm>
          <a:prstGeom prst="rect">
            <a:avLst/>
          </a:prstGeom>
          <a:noFill/>
          <a:ln w="9525">
            <a:noFill/>
            <a:miter lim="800000"/>
            <a:headEnd/>
            <a:tailEnd/>
          </a:ln>
        </p:spPr>
        <p:txBody>
          <a:bodyPr wrap="square">
            <a:spAutoFit/>
          </a:bodyPr>
          <a:lstStyle/>
          <a:p>
            <a:r>
              <a:rPr lang="en-US" b="1" dirty="0" smtClean="0">
                <a:latin typeface="+mn-lt"/>
              </a:rPr>
              <a:t>Valves</a:t>
            </a:r>
            <a:endParaRPr lang="en-US" b="1" dirty="0">
              <a:latin typeface="+mn-lt"/>
            </a:endParaRPr>
          </a:p>
        </p:txBody>
      </p:sp>
      <p:sp>
        <p:nvSpPr>
          <p:cNvPr id="19" name="Text Box 17"/>
          <p:cNvSpPr txBox="1">
            <a:spLocks noChangeArrowheads="1"/>
          </p:cNvSpPr>
          <p:nvPr/>
        </p:nvSpPr>
        <p:spPr bwMode="auto">
          <a:xfrm>
            <a:off x="4949084" y="3900872"/>
            <a:ext cx="2935284" cy="461665"/>
          </a:xfrm>
          <a:prstGeom prst="rect">
            <a:avLst/>
          </a:prstGeom>
          <a:noFill/>
          <a:ln w="9525">
            <a:noFill/>
            <a:miter lim="800000"/>
            <a:headEnd/>
            <a:tailEnd/>
          </a:ln>
        </p:spPr>
        <p:txBody>
          <a:bodyPr wrap="square">
            <a:spAutoFit/>
          </a:bodyPr>
          <a:lstStyle/>
          <a:p>
            <a:r>
              <a:rPr lang="en-US" b="1" dirty="0" smtClean="0">
                <a:latin typeface="+mn-lt"/>
              </a:rPr>
              <a:t>PLC (I/O’s ,Modbus)</a:t>
            </a:r>
            <a:endParaRPr lang="en-US" b="1" dirty="0">
              <a:latin typeface="+mn-lt"/>
            </a:endParaRPr>
          </a:p>
        </p:txBody>
      </p:sp>
      <p:pic>
        <p:nvPicPr>
          <p:cNvPr id="20" name="Picture 7" descr="http://cache.gawkerassets.com/assets/images/4/2008/07/U330_side.jpg"/>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3676" y="2098352"/>
            <a:ext cx="2242166" cy="1676451"/>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17"/>
          <p:cNvSpPr txBox="1">
            <a:spLocks noChangeArrowheads="1"/>
          </p:cNvSpPr>
          <p:nvPr/>
        </p:nvSpPr>
        <p:spPr bwMode="auto">
          <a:xfrm>
            <a:off x="722315" y="3900872"/>
            <a:ext cx="2719873" cy="461665"/>
          </a:xfrm>
          <a:prstGeom prst="rect">
            <a:avLst/>
          </a:prstGeom>
          <a:noFill/>
          <a:ln w="9525">
            <a:noFill/>
            <a:miter lim="800000"/>
            <a:headEnd/>
            <a:tailEnd/>
          </a:ln>
        </p:spPr>
        <p:txBody>
          <a:bodyPr wrap="square">
            <a:spAutoFit/>
          </a:bodyPr>
          <a:lstStyle/>
          <a:p>
            <a:r>
              <a:rPr lang="en-US" b="1" dirty="0" smtClean="0">
                <a:latin typeface="+mn-lt"/>
              </a:rPr>
              <a:t>Computer (TCP/IP)</a:t>
            </a:r>
            <a:endParaRPr lang="en-US" b="1" dirty="0">
              <a:latin typeface="+mn-lt"/>
            </a:endParaRPr>
          </a:p>
        </p:txBody>
      </p:sp>
      <p:pic>
        <p:nvPicPr>
          <p:cNvPr id="22" name="Picture 2" descr="http://www.wichitawaterproject.org/images/content/files/example_of_a_scada_control_screen_big.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808799" y="2058822"/>
            <a:ext cx="2824963" cy="1755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362478"/>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4"/>
          <p:cNvSpPr>
            <a:spLocks noGrp="1"/>
          </p:cNvSpPr>
          <p:nvPr>
            <p:ph type="sldNum" sz="quarter" idx="10"/>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04F56ADB-C03A-4509-A702-CBF49FB8E136}" type="slidenum">
              <a:rPr lang="he-IL" smtClean="0"/>
              <a:pPr/>
              <a:t>31</a:t>
            </a:fld>
            <a:endParaRPr lang="en-US" smtClean="0"/>
          </a:p>
        </p:txBody>
      </p:sp>
      <p:sp>
        <p:nvSpPr>
          <p:cNvPr id="26627" name="Rectangle 101"/>
          <p:cNvSpPr>
            <a:spLocks noChangeArrowheads="1"/>
          </p:cNvSpPr>
          <p:nvPr/>
        </p:nvSpPr>
        <p:spPr bwMode="auto">
          <a:xfrm>
            <a:off x="427038" y="1552575"/>
            <a:ext cx="8223250" cy="5187950"/>
          </a:xfrm>
          <a:prstGeom prst="rect">
            <a:avLst/>
          </a:prstGeom>
          <a:solidFill>
            <a:srgbClr val="FFFFFF">
              <a:alpha val="50195"/>
            </a:srgbClr>
          </a:solidFill>
          <a:ln w="9525"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rIns="18000" anchor="ctr"/>
          <a:lstStyle/>
          <a:p>
            <a:pPr algn="ctr"/>
            <a:endParaRPr lang="en-US"/>
          </a:p>
        </p:txBody>
      </p:sp>
      <p:sp>
        <p:nvSpPr>
          <p:cNvPr id="155719" name="Text Box 71"/>
          <p:cNvSpPr txBox="1">
            <a:spLocks noChangeArrowheads="1"/>
          </p:cNvSpPr>
          <p:nvPr/>
        </p:nvSpPr>
        <p:spPr bwMode="auto">
          <a:xfrm>
            <a:off x="5211763" y="4371975"/>
            <a:ext cx="1981200" cy="388938"/>
          </a:xfrm>
          <a:prstGeom prst="rect">
            <a:avLst/>
          </a:prstGeom>
          <a:gradFill rotWithShape="1">
            <a:gsLst>
              <a:gs pos="0">
                <a:srgbClr val="7087A0"/>
              </a:gs>
              <a:gs pos="50000">
                <a:srgbClr val="7087A0">
                  <a:gamma/>
                  <a:tint val="69804"/>
                  <a:invGamma/>
                </a:srgbClr>
              </a:gs>
              <a:gs pos="100000">
                <a:srgbClr val="7087A0"/>
              </a:gs>
            </a:gsLst>
            <a:lin ang="0" scaled="1"/>
          </a:gradFill>
          <a:ln w="3175" algn="ctr">
            <a:solidFill>
              <a:srgbClr val="FFFFFF"/>
            </a:solidFill>
            <a:miter lim="800000"/>
            <a:headEnd/>
            <a:tailEnd/>
          </a:ln>
          <a:effectLst>
            <a:outerShdw dist="35921" dir="2700000" algn="ctr" rotWithShape="0">
              <a:srgbClr val="808080">
                <a:alpha val="50000"/>
              </a:srgbClr>
            </a:outerShdw>
          </a:effectLst>
        </p:spPr>
        <p:txBody>
          <a:bodyPr lIns="54000" rIns="54000" anchor="ctr"/>
          <a:lstStyle/>
          <a:p>
            <a:pPr algn="ctr">
              <a:lnSpc>
                <a:spcPct val="85000"/>
              </a:lnSpc>
              <a:buClr>
                <a:srgbClr val="7087A0"/>
              </a:buClr>
              <a:buSzPct val="80000"/>
              <a:buFont typeface="Monotype Sorts"/>
              <a:buNone/>
              <a:defRPr/>
            </a:pPr>
            <a:r>
              <a:rPr kumimoji="1" lang="en-US" sz="1600" b="1">
                <a:solidFill>
                  <a:srgbClr val="FFFFFF"/>
                </a:solidFill>
                <a:effectLst>
                  <a:outerShdw blurRad="38100" dist="38100" dir="2700000" algn="tl">
                    <a:srgbClr val="000000"/>
                  </a:outerShdw>
                </a:effectLst>
              </a:rPr>
              <a:t>Conventional UV </a:t>
            </a:r>
          </a:p>
        </p:txBody>
      </p:sp>
      <p:grpSp>
        <p:nvGrpSpPr>
          <p:cNvPr id="4" name="Group 3"/>
          <p:cNvGrpSpPr>
            <a:grpSpLocks/>
          </p:cNvGrpSpPr>
          <p:nvPr/>
        </p:nvGrpSpPr>
        <p:grpSpPr bwMode="auto">
          <a:xfrm>
            <a:off x="1158875" y="4702175"/>
            <a:ext cx="7048500" cy="1933575"/>
            <a:chOff x="1158875" y="4702175"/>
            <a:chExt cx="7048500" cy="1933575"/>
          </a:xfrm>
        </p:grpSpPr>
        <p:grpSp>
          <p:nvGrpSpPr>
            <p:cNvPr id="29752" name="Group 2"/>
            <p:cNvGrpSpPr>
              <a:grpSpLocks/>
            </p:cNvGrpSpPr>
            <p:nvPr/>
          </p:nvGrpSpPr>
          <p:grpSpPr bwMode="auto">
            <a:xfrm>
              <a:off x="1158875" y="4810125"/>
              <a:ext cx="7048500" cy="1825625"/>
              <a:chOff x="730" y="2778"/>
              <a:chExt cx="4440" cy="1150"/>
            </a:xfrm>
          </p:grpSpPr>
          <p:grpSp>
            <p:nvGrpSpPr>
              <p:cNvPr id="29763" name="Group 3"/>
              <p:cNvGrpSpPr>
                <a:grpSpLocks/>
              </p:cNvGrpSpPr>
              <p:nvPr/>
            </p:nvGrpSpPr>
            <p:grpSpPr bwMode="auto">
              <a:xfrm>
                <a:off x="774" y="2778"/>
                <a:ext cx="4396" cy="1150"/>
                <a:chOff x="774" y="2778"/>
                <a:chExt cx="4396" cy="1150"/>
              </a:xfrm>
            </p:grpSpPr>
            <p:grpSp>
              <p:nvGrpSpPr>
                <p:cNvPr id="29766" name="Group 4"/>
                <p:cNvGrpSpPr>
                  <a:grpSpLocks/>
                </p:cNvGrpSpPr>
                <p:nvPr/>
              </p:nvGrpSpPr>
              <p:grpSpPr bwMode="auto">
                <a:xfrm>
                  <a:off x="774" y="2778"/>
                  <a:ext cx="4396" cy="1150"/>
                  <a:chOff x="774" y="2778"/>
                  <a:chExt cx="4396" cy="1150"/>
                </a:xfrm>
              </p:grpSpPr>
              <p:sp>
                <p:nvSpPr>
                  <p:cNvPr id="29769" name="Freeform 5"/>
                  <p:cNvSpPr>
                    <a:spLocks/>
                  </p:cNvSpPr>
                  <p:nvPr/>
                </p:nvSpPr>
                <p:spPr bwMode="auto">
                  <a:xfrm>
                    <a:off x="774" y="2778"/>
                    <a:ext cx="1251" cy="1150"/>
                  </a:xfrm>
                  <a:custGeom>
                    <a:avLst/>
                    <a:gdLst>
                      <a:gd name="T0" fmla="*/ 0 w 1251"/>
                      <a:gd name="T1" fmla="*/ 61 h 1150"/>
                      <a:gd name="T2" fmla="*/ 579 w 1251"/>
                      <a:gd name="T3" fmla="*/ 61 h 1150"/>
                      <a:gd name="T4" fmla="*/ 582 w 1251"/>
                      <a:gd name="T5" fmla="*/ 109 h 1150"/>
                      <a:gd name="T6" fmla="*/ 462 w 1251"/>
                      <a:gd name="T7" fmla="*/ 109 h 1150"/>
                      <a:gd name="T8" fmla="*/ 459 w 1251"/>
                      <a:gd name="T9" fmla="*/ 175 h 1150"/>
                      <a:gd name="T10" fmla="*/ 465 w 1251"/>
                      <a:gd name="T11" fmla="*/ 262 h 1150"/>
                      <a:gd name="T12" fmla="*/ 1251 w 1251"/>
                      <a:gd name="T13" fmla="*/ 262 h 1150"/>
                      <a:gd name="T14" fmla="*/ 1245 w 1251"/>
                      <a:gd name="T15" fmla="*/ 1150 h 1150"/>
                      <a:gd name="T16" fmla="*/ 27 w 1251"/>
                      <a:gd name="T17" fmla="*/ 1144 h 1150"/>
                      <a:gd name="T18" fmla="*/ 21 w 1251"/>
                      <a:gd name="T19" fmla="*/ 265 h 1150"/>
                      <a:gd name="T20" fmla="*/ 117 w 1251"/>
                      <a:gd name="T21" fmla="*/ 265 h 1150"/>
                      <a:gd name="T22" fmla="*/ 117 w 1251"/>
                      <a:gd name="T23" fmla="*/ 121 h 1150"/>
                      <a:gd name="T24" fmla="*/ 0 w 1251"/>
                      <a:gd name="T25" fmla="*/ 121 h 1150"/>
                      <a:gd name="T26" fmla="*/ 0 w 1251"/>
                      <a:gd name="T27" fmla="*/ 61 h 11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51" h="1150">
                        <a:moveTo>
                          <a:pt x="0" y="61"/>
                        </a:moveTo>
                        <a:cubicBezTo>
                          <a:pt x="183" y="0"/>
                          <a:pt x="579" y="61"/>
                          <a:pt x="579" y="61"/>
                        </a:cubicBezTo>
                        <a:lnTo>
                          <a:pt x="582" y="109"/>
                        </a:lnTo>
                        <a:lnTo>
                          <a:pt x="462" y="109"/>
                        </a:lnTo>
                        <a:lnTo>
                          <a:pt x="459" y="175"/>
                        </a:lnTo>
                        <a:lnTo>
                          <a:pt x="465" y="262"/>
                        </a:lnTo>
                        <a:lnTo>
                          <a:pt x="1251" y="262"/>
                        </a:lnTo>
                        <a:lnTo>
                          <a:pt x="1245" y="1150"/>
                        </a:lnTo>
                        <a:lnTo>
                          <a:pt x="27" y="1144"/>
                        </a:lnTo>
                        <a:lnTo>
                          <a:pt x="21" y="265"/>
                        </a:lnTo>
                        <a:lnTo>
                          <a:pt x="117" y="265"/>
                        </a:lnTo>
                        <a:lnTo>
                          <a:pt x="117" y="121"/>
                        </a:lnTo>
                        <a:lnTo>
                          <a:pt x="0" y="121"/>
                        </a:lnTo>
                        <a:lnTo>
                          <a:pt x="0" y="61"/>
                        </a:lnTo>
                        <a:close/>
                      </a:path>
                    </a:pathLst>
                  </a:custGeom>
                  <a:solidFill>
                    <a:srgbClr val="00CCFF"/>
                  </a:solid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e-IL"/>
                  </a:p>
                </p:txBody>
              </p:sp>
              <p:sp>
                <p:nvSpPr>
                  <p:cNvPr id="29770" name="Rectangle 6"/>
                  <p:cNvSpPr>
                    <a:spLocks noChangeArrowheads="1"/>
                  </p:cNvSpPr>
                  <p:nvPr/>
                </p:nvSpPr>
                <p:spPr bwMode="auto">
                  <a:xfrm>
                    <a:off x="1852" y="3038"/>
                    <a:ext cx="2136" cy="890"/>
                  </a:xfrm>
                  <a:prstGeom prst="rect">
                    <a:avLst/>
                  </a:prstGeom>
                  <a:solidFill>
                    <a:srgbClr val="00CCFF"/>
                  </a:solidFill>
                  <a:ln w="2286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771" name="Freeform 7"/>
                  <p:cNvSpPr>
                    <a:spLocks/>
                  </p:cNvSpPr>
                  <p:nvPr/>
                </p:nvSpPr>
                <p:spPr bwMode="auto">
                  <a:xfrm flipH="1">
                    <a:off x="3919" y="2778"/>
                    <a:ext cx="1251" cy="1150"/>
                  </a:xfrm>
                  <a:custGeom>
                    <a:avLst/>
                    <a:gdLst>
                      <a:gd name="T0" fmla="*/ 0 w 1251"/>
                      <a:gd name="T1" fmla="*/ 61 h 1150"/>
                      <a:gd name="T2" fmla="*/ 579 w 1251"/>
                      <a:gd name="T3" fmla="*/ 61 h 1150"/>
                      <a:gd name="T4" fmla="*/ 582 w 1251"/>
                      <a:gd name="T5" fmla="*/ 109 h 1150"/>
                      <a:gd name="T6" fmla="*/ 462 w 1251"/>
                      <a:gd name="T7" fmla="*/ 109 h 1150"/>
                      <a:gd name="T8" fmla="*/ 459 w 1251"/>
                      <a:gd name="T9" fmla="*/ 175 h 1150"/>
                      <a:gd name="T10" fmla="*/ 465 w 1251"/>
                      <a:gd name="T11" fmla="*/ 262 h 1150"/>
                      <a:gd name="T12" fmla="*/ 1251 w 1251"/>
                      <a:gd name="T13" fmla="*/ 262 h 1150"/>
                      <a:gd name="T14" fmla="*/ 1245 w 1251"/>
                      <a:gd name="T15" fmla="*/ 1150 h 1150"/>
                      <a:gd name="T16" fmla="*/ 27 w 1251"/>
                      <a:gd name="T17" fmla="*/ 1144 h 1150"/>
                      <a:gd name="T18" fmla="*/ 21 w 1251"/>
                      <a:gd name="T19" fmla="*/ 265 h 1150"/>
                      <a:gd name="T20" fmla="*/ 117 w 1251"/>
                      <a:gd name="T21" fmla="*/ 265 h 1150"/>
                      <a:gd name="T22" fmla="*/ 117 w 1251"/>
                      <a:gd name="T23" fmla="*/ 121 h 1150"/>
                      <a:gd name="T24" fmla="*/ 0 w 1251"/>
                      <a:gd name="T25" fmla="*/ 121 h 1150"/>
                      <a:gd name="T26" fmla="*/ 0 w 1251"/>
                      <a:gd name="T27" fmla="*/ 61 h 11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51" h="1150">
                        <a:moveTo>
                          <a:pt x="0" y="61"/>
                        </a:moveTo>
                        <a:cubicBezTo>
                          <a:pt x="183" y="0"/>
                          <a:pt x="579" y="61"/>
                          <a:pt x="579" y="61"/>
                        </a:cubicBezTo>
                        <a:lnTo>
                          <a:pt x="582" y="109"/>
                        </a:lnTo>
                        <a:lnTo>
                          <a:pt x="462" y="109"/>
                        </a:lnTo>
                        <a:lnTo>
                          <a:pt x="459" y="175"/>
                        </a:lnTo>
                        <a:lnTo>
                          <a:pt x="465" y="262"/>
                        </a:lnTo>
                        <a:lnTo>
                          <a:pt x="1251" y="262"/>
                        </a:lnTo>
                        <a:lnTo>
                          <a:pt x="1245" y="1150"/>
                        </a:lnTo>
                        <a:lnTo>
                          <a:pt x="27" y="1144"/>
                        </a:lnTo>
                        <a:lnTo>
                          <a:pt x="21" y="265"/>
                        </a:lnTo>
                        <a:lnTo>
                          <a:pt x="117" y="265"/>
                        </a:lnTo>
                        <a:lnTo>
                          <a:pt x="117" y="121"/>
                        </a:lnTo>
                        <a:lnTo>
                          <a:pt x="0" y="121"/>
                        </a:lnTo>
                        <a:lnTo>
                          <a:pt x="0" y="61"/>
                        </a:lnTo>
                        <a:close/>
                      </a:path>
                    </a:pathLst>
                  </a:custGeom>
                  <a:solidFill>
                    <a:srgbClr val="00CCFF"/>
                  </a:solid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e-IL"/>
                  </a:p>
                </p:txBody>
              </p:sp>
            </p:grpSp>
            <p:sp>
              <p:nvSpPr>
                <p:cNvPr id="29767" name="Rectangle 8"/>
                <p:cNvSpPr>
                  <a:spLocks noChangeArrowheads="1"/>
                </p:cNvSpPr>
                <p:nvPr/>
              </p:nvSpPr>
              <p:spPr bwMode="auto">
                <a:xfrm flipH="1">
                  <a:off x="3878" y="3045"/>
                  <a:ext cx="118" cy="877"/>
                </a:xfrm>
                <a:prstGeom prst="rect">
                  <a:avLst/>
                </a:prstGeom>
                <a:solidFill>
                  <a:srgbClr val="00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768" name="Rectangle 9"/>
                <p:cNvSpPr>
                  <a:spLocks noChangeArrowheads="1"/>
                </p:cNvSpPr>
                <p:nvPr/>
              </p:nvSpPr>
              <p:spPr bwMode="auto">
                <a:xfrm flipH="1">
                  <a:off x="1824" y="3049"/>
                  <a:ext cx="69" cy="871"/>
                </a:xfrm>
                <a:prstGeom prst="rect">
                  <a:avLst/>
                </a:prstGeom>
                <a:solidFill>
                  <a:srgbClr val="00CCFF"/>
                </a:solidFill>
                <a:ln w="952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grpSp>
          <p:sp>
            <p:nvSpPr>
              <p:cNvPr id="29764" name="Rectangle 10"/>
              <p:cNvSpPr>
                <a:spLocks noChangeArrowheads="1"/>
              </p:cNvSpPr>
              <p:nvPr/>
            </p:nvSpPr>
            <p:spPr bwMode="auto">
              <a:xfrm>
                <a:off x="804" y="3432"/>
                <a:ext cx="4326" cy="10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765" name="Rectangle 11"/>
              <p:cNvSpPr>
                <a:spLocks noChangeArrowheads="1"/>
              </p:cNvSpPr>
              <p:nvPr/>
            </p:nvSpPr>
            <p:spPr bwMode="auto">
              <a:xfrm>
                <a:off x="730" y="3372"/>
                <a:ext cx="56" cy="210"/>
              </a:xfrm>
              <a:prstGeom prst="rect">
                <a:avLst/>
              </a:prstGeom>
              <a:solidFill>
                <a:srgbClr val="000091"/>
              </a:solidFill>
              <a:ln w="9525">
                <a:solidFill>
                  <a:srgbClr val="00009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grpSp>
        <p:sp>
          <p:nvSpPr>
            <p:cNvPr id="29753" name="Rectangle 72"/>
            <p:cNvSpPr>
              <a:spLocks noChangeArrowheads="1"/>
            </p:cNvSpPr>
            <p:nvPr/>
          </p:nvSpPr>
          <p:spPr bwMode="auto">
            <a:xfrm>
              <a:off x="1276350" y="5900738"/>
              <a:ext cx="6867525" cy="66675"/>
            </a:xfrm>
            <a:prstGeom prst="rect">
              <a:avLst/>
            </a:prstGeom>
            <a:solidFill>
              <a:srgbClr val="F800D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754" name="Rectangle 73"/>
            <p:cNvSpPr>
              <a:spLocks noChangeArrowheads="1"/>
            </p:cNvSpPr>
            <p:nvPr/>
          </p:nvSpPr>
          <p:spPr bwMode="auto">
            <a:xfrm rot="5400000" flipH="1">
              <a:off x="4420394" y="2096294"/>
              <a:ext cx="600075" cy="6891337"/>
            </a:xfrm>
            <a:prstGeom prst="rect">
              <a:avLst/>
            </a:prstGeom>
            <a:gradFill rotWithShape="1">
              <a:gsLst>
                <a:gs pos="0">
                  <a:srgbClr val="F800D5"/>
                </a:gs>
                <a:gs pos="100000">
                  <a:srgbClr val="FFFFFF">
                    <a:alpha val="50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1" hangingPunct="1"/>
              <a:endParaRPr lang="en-US" sz="2000"/>
            </a:p>
          </p:txBody>
        </p:sp>
        <p:sp>
          <p:nvSpPr>
            <p:cNvPr id="29755" name="Rectangle 74"/>
            <p:cNvSpPr>
              <a:spLocks noChangeArrowheads="1"/>
            </p:cNvSpPr>
            <p:nvPr/>
          </p:nvSpPr>
          <p:spPr bwMode="auto">
            <a:xfrm rot="-5400000" flipH="1" flipV="1">
              <a:off x="4423569" y="2874169"/>
              <a:ext cx="600075" cy="6891337"/>
            </a:xfrm>
            <a:prstGeom prst="rect">
              <a:avLst/>
            </a:prstGeom>
            <a:gradFill rotWithShape="1">
              <a:gsLst>
                <a:gs pos="0">
                  <a:srgbClr val="F800D5"/>
                </a:gs>
                <a:gs pos="100000">
                  <a:srgbClr val="FFFFFF">
                    <a:alpha val="50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1" hangingPunct="1"/>
              <a:endParaRPr lang="en-US" sz="2000"/>
            </a:p>
          </p:txBody>
        </p:sp>
        <p:grpSp>
          <p:nvGrpSpPr>
            <p:cNvPr id="29756" name="Group 75"/>
            <p:cNvGrpSpPr>
              <a:grpSpLocks/>
            </p:cNvGrpSpPr>
            <p:nvPr/>
          </p:nvGrpSpPr>
          <p:grpSpPr bwMode="auto">
            <a:xfrm rot="20116210" flipV="1">
              <a:off x="4240213" y="4702175"/>
              <a:ext cx="717550" cy="468313"/>
              <a:chOff x="2715" y="4854"/>
              <a:chExt cx="780" cy="570"/>
            </a:xfrm>
          </p:grpSpPr>
          <p:grpSp>
            <p:nvGrpSpPr>
              <p:cNvPr id="29757" name="Group 76"/>
              <p:cNvGrpSpPr>
                <a:grpSpLocks/>
              </p:cNvGrpSpPr>
              <p:nvPr/>
            </p:nvGrpSpPr>
            <p:grpSpPr bwMode="auto">
              <a:xfrm rot="-1393791">
                <a:off x="2715" y="4854"/>
                <a:ext cx="525" cy="338"/>
                <a:chOff x="2715" y="4560"/>
                <a:chExt cx="525" cy="338"/>
              </a:xfrm>
            </p:grpSpPr>
            <p:sp>
              <p:nvSpPr>
                <p:cNvPr id="29761" name="Rectangle 77"/>
                <p:cNvSpPr>
                  <a:spLocks noChangeArrowheads="1"/>
                </p:cNvSpPr>
                <p:nvPr/>
              </p:nvSpPr>
              <p:spPr bwMode="auto">
                <a:xfrm>
                  <a:off x="2835" y="4560"/>
                  <a:ext cx="315" cy="135"/>
                </a:xfrm>
                <a:prstGeom prst="rect">
                  <a:avLst/>
                </a:prstGeom>
                <a:solidFill>
                  <a:srgbClr val="FFCC00"/>
                </a:solidFill>
                <a:ln w="19050">
                  <a:solidFill>
                    <a:srgbClr val="FF9900"/>
                  </a:solidFill>
                  <a:miter lim="800000"/>
                  <a:headEnd/>
                  <a:tailEnd/>
                </a:ln>
              </p:spPr>
              <p:txBody>
                <a:bodyPr/>
                <a:lstStyle/>
                <a:p>
                  <a:endParaRPr lang="he-IL"/>
                </a:p>
              </p:txBody>
            </p:sp>
            <p:sp>
              <p:nvSpPr>
                <p:cNvPr id="29762" name="Rectangle 78"/>
                <p:cNvSpPr>
                  <a:spLocks noChangeArrowheads="1"/>
                </p:cNvSpPr>
                <p:nvPr/>
              </p:nvSpPr>
              <p:spPr bwMode="auto">
                <a:xfrm>
                  <a:off x="2715" y="4695"/>
                  <a:ext cx="525" cy="203"/>
                </a:xfrm>
                <a:prstGeom prst="rect">
                  <a:avLst/>
                </a:prstGeom>
                <a:solidFill>
                  <a:srgbClr val="FFCC00"/>
                </a:solidFill>
                <a:ln w="19050">
                  <a:solidFill>
                    <a:srgbClr val="FF9900"/>
                  </a:solidFill>
                  <a:miter lim="800000"/>
                  <a:headEnd/>
                  <a:tailEnd/>
                </a:ln>
              </p:spPr>
              <p:txBody>
                <a:bodyPr/>
                <a:lstStyle/>
                <a:p>
                  <a:endParaRPr lang="he-IL"/>
                </a:p>
              </p:txBody>
            </p:sp>
          </p:grpSp>
          <p:grpSp>
            <p:nvGrpSpPr>
              <p:cNvPr id="29758" name="Group 79"/>
              <p:cNvGrpSpPr>
                <a:grpSpLocks/>
              </p:cNvGrpSpPr>
              <p:nvPr/>
            </p:nvGrpSpPr>
            <p:grpSpPr bwMode="auto">
              <a:xfrm>
                <a:off x="3000" y="5154"/>
                <a:ext cx="495" cy="270"/>
                <a:chOff x="3000" y="4740"/>
                <a:chExt cx="495" cy="270"/>
              </a:xfrm>
            </p:grpSpPr>
            <p:sp>
              <p:nvSpPr>
                <p:cNvPr id="29759" name="Freeform 80"/>
                <p:cNvSpPr>
                  <a:spLocks/>
                </p:cNvSpPr>
                <p:nvPr/>
              </p:nvSpPr>
              <p:spPr bwMode="auto">
                <a:xfrm>
                  <a:off x="3120" y="4740"/>
                  <a:ext cx="375" cy="210"/>
                </a:xfrm>
                <a:custGeom>
                  <a:avLst/>
                  <a:gdLst>
                    <a:gd name="T0" fmla="*/ 0 w 375"/>
                    <a:gd name="T1" fmla="*/ 0 h 210"/>
                    <a:gd name="T2" fmla="*/ 105 w 375"/>
                    <a:gd name="T3" fmla="*/ 135 h 210"/>
                    <a:gd name="T4" fmla="*/ 375 w 375"/>
                    <a:gd name="T5" fmla="*/ 210 h 210"/>
                    <a:gd name="T6" fmla="*/ 0 60000 65536"/>
                    <a:gd name="T7" fmla="*/ 0 60000 65536"/>
                    <a:gd name="T8" fmla="*/ 0 60000 65536"/>
                  </a:gdLst>
                  <a:ahLst/>
                  <a:cxnLst>
                    <a:cxn ang="T6">
                      <a:pos x="T0" y="T1"/>
                    </a:cxn>
                    <a:cxn ang="T7">
                      <a:pos x="T2" y="T3"/>
                    </a:cxn>
                    <a:cxn ang="T8">
                      <a:pos x="T4" y="T5"/>
                    </a:cxn>
                  </a:cxnLst>
                  <a:rect l="0" t="0" r="r" b="b"/>
                  <a:pathLst>
                    <a:path w="375" h="210">
                      <a:moveTo>
                        <a:pt x="0" y="0"/>
                      </a:moveTo>
                      <a:cubicBezTo>
                        <a:pt x="21" y="50"/>
                        <a:pt x="42" y="100"/>
                        <a:pt x="105" y="135"/>
                      </a:cubicBezTo>
                      <a:cubicBezTo>
                        <a:pt x="168" y="170"/>
                        <a:pt x="271" y="190"/>
                        <a:pt x="375" y="210"/>
                      </a:cubicBezTo>
                    </a:path>
                  </a:pathLst>
                </a:custGeom>
                <a:noFill/>
                <a:ln w="28575"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29760" name="Freeform 81"/>
                <p:cNvSpPr>
                  <a:spLocks/>
                </p:cNvSpPr>
                <p:nvPr/>
              </p:nvSpPr>
              <p:spPr bwMode="auto">
                <a:xfrm>
                  <a:off x="3000" y="4800"/>
                  <a:ext cx="375" cy="210"/>
                </a:xfrm>
                <a:custGeom>
                  <a:avLst/>
                  <a:gdLst>
                    <a:gd name="T0" fmla="*/ 0 w 375"/>
                    <a:gd name="T1" fmla="*/ 0 h 210"/>
                    <a:gd name="T2" fmla="*/ 105 w 375"/>
                    <a:gd name="T3" fmla="*/ 135 h 210"/>
                    <a:gd name="T4" fmla="*/ 375 w 375"/>
                    <a:gd name="T5" fmla="*/ 210 h 210"/>
                    <a:gd name="T6" fmla="*/ 0 60000 65536"/>
                    <a:gd name="T7" fmla="*/ 0 60000 65536"/>
                    <a:gd name="T8" fmla="*/ 0 60000 65536"/>
                  </a:gdLst>
                  <a:ahLst/>
                  <a:cxnLst>
                    <a:cxn ang="T6">
                      <a:pos x="T0" y="T1"/>
                    </a:cxn>
                    <a:cxn ang="T7">
                      <a:pos x="T2" y="T3"/>
                    </a:cxn>
                    <a:cxn ang="T8">
                      <a:pos x="T4" y="T5"/>
                    </a:cxn>
                  </a:cxnLst>
                  <a:rect l="0" t="0" r="r" b="b"/>
                  <a:pathLst>
                    <a:path w="375" h="210">
                      <a:moveTo>
                        <a:pt x="0" y="0"/>
                      </a:moveTo>
                      <a:cubicBezTo>
                        <a:pt x="21" y="50"/>
                        <a:pt x="42" y="100"/>
                        <a:pt x="105" y="135"/>
                      </a:cubicBezTo>
                      <a:cubicBezTo>
                        <a:pt x="168" y="170"/>
                        <a:pt x="271" y="190"/>
                        <a:pt x="375" y="210"/>
                      </a:cubicBezTo>
                    </a:path>
                  </a:pathLst>
                </a:custGeom>
                <a:noFill/>
                <a:ln w="28575"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grpSp>
        </p:grpSp>
      </p:grpSp>
      <p:sp>
        <p:nvSpPr>
          <p:cNvPr id="155748" name="Line 100"/>
          <p:cNvSpPr>
            <a:spLocks noChangeShapeType="1"/>
          </p:cNvSpPr>
          <p:nvPr/>
        </p:nvSpPr>
        <p:spPr bwMode="auto">
          <a:xfrm flipH="1">
            <a:off x="4549775" y="5272088"/>
            <a:ext cx="3175" cy="568325"/>
          </a:xfrm>
          <a:prstGeom prst="line">
            <a:avLst/>
          </a:prstGeom>
          <a:noFill/>
          <a:ln w="9525">
            <a:solidFill>
              <a:schemeClr val="tx1"/>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e-IL"/>
          </a:p>
        </p:txBody>
      </p:sp>
      <p:sp>
        <p:nvSpPr>
          <p:cNvPr id="26661" name="Line 102"/>
          <p:cNvSpPr>
            <a:spLocks noChangeShapeType="1"/>
          </p:cNvSpPr>
          <p:nvPr/>
        </p:nvSpPr>
        <p:spPr bwMode="auto">
          <a:xfrm>
            <a:off x="427038" y="4259263"/>
            <a:ext cx="8223250" cy="0"/>
          </a:xfrm>
          <a:prstGeom prst="line">
            <a:avLst/>
          </a:prstGeom>
          <a:noFill/>
          <a:ln w="9525">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e-IL"/>
          </a:p>
        </p:txBody>
      </p:sp>
      <p:grpSp>
        <p:nvGrpSpPr>
          <p:cNvPr id="155766" name="Group 118"/>
          <p:cNvGrpSpPr>
            <a:grpSpLocks/>
          </p:cNvGrpSpPr>
          <p:nvPr/>
        </p:nvGrpSpPr>
        <p:grpSpPr bwMode="auto">
          <a:xfrm>
            <a:off x="1757363" y="3381375"/>
            <a:ext cx="2781300" cy="754063"/>
            <a:chOff x="1133" y="886"/>
            <a:chExt cx="1752" cy="490"/>
          </a:xfrm>
        </p:grpSpPr>
        <p:sp>
          <p:nvSpPr>
            <p:cNvPr id="29750" name="Line 109"/>
            <p:cNvSpPr>
              <a:spLocks noChangeShapeType="1"/>
            </p:cNvSpPr>
            <p:nvPr/>
          </p:nvSpPr>
          <p:spPr bwMode="auto">
            <a:xfrm flipV="1">
              <a:off x="2537" y="886"/>
              <a:ext cx="348" cy="105"/>
            </a:xfrm>
            <a:prstGeom prst="line">
              <a:avLst/>
            </a:prstGeom>
            <a:noFill/>
            <a:ln w="9525">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e-IL"/>
            </a:p>
          </p:txBody>
        </p:sp>
        <p:sp>
          <p:nvSpPr>
            <p:cNvPr id="29751" name="Text Box 111"/>
            <p:cNvSpPr txBox="1">
              <a:spLocks noChangeArrowheads="1"/>
            </p:cNvSpPr>
            <p:nvPr/>
          </p:nvSpPr>
          <p:spPr bwMode="auto">
            <a:xfrm>
              <a:off x="1133" y="991"/>
              <a:ext cx="1600" cy="385"/>
            </a:xfrm>
            <a:prstGeom prst="rect">
              <a:avLst/>
            </a:prstGeom>
            <a:noFill/>
            <a:ln w="9525" algn="ctr">
              <a:solidFill>
                <a:srgbClr val="969696"/>
              </a:solidFill>
              <a:miter lim="800000"/>
              <a:headEnd/>
              <a:tailEnd/>
            </a:ln>
            <a:effectLst/>
            <a:extLst>
              <a:ext uri="{909E8E84-426E-40DD-AFC4-6F175D3DCCD1}">
                <a14:hiddenFill xmlns:a14="http://schemas.microsoft.com/office/drawing/2010/main">
                  <a:solidFill>
                    <a:srgbClr val="FFFFFF">
                      <a:alpha val="50195"/>
                    </a:srgbClr>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rIns="18000"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nSpc>
                  <a:spcPct val="85000"/>
                </a:lnSpc>
                <a:buClr>
                  <a:srgbClr val="7087A0"/>
                </a:buClr>
                <a:buSzPct val="80000"/>
                <a:buFont typeface="Monotype Sorts"/>
                <a:buNone/>
              </a:pPr>
              <a:r>
                <a:rPr lang="en-US" sz="1400" b="1">
                  <a:solidFill>
                    <a:srgbClr val="777777"/>
                  </a:solidFill>
                </a:rPr>
                <a:t>Direct measurement of UV source</a:t>
              </a:r>
            </a:p>
          </p:txBody>
        </p:sp>
      </p:grpSp>
      <p:sp>
        <p:nvSpPr>
          <p:cNvPr id="155769" name="Text Box 121"/>
          <p:cNvSpPr txBox="1">
            <a:spLocks noChangeArrowheads="1"/>
          </p:cNvSpPr>
          <p:nvPr/>
        </p:nvSpPr>
        <p:spPr bwMode="auto">
          <a:xfrm>
            <a:off x="5341938" y="3605213"/>
            <a:ext cx="2295525" cy="528637"/>
          </a:xfrm>
          <a:prstGeom prst="rect">
            <a:avLst/>
          </a:prstGeom>
          <a:noFill/>
          <a:ln w="9525" algn="ctr">
            <a:solidFill>
              <a:srgbClr val="969696"/>
            </a:solidFill>
            <a:miter lim="800000"/>
            <a:headEnd/>
            <a:tailEnd/>
          </a:ln>
          <a:effectLst/>
          <a:extLst>
            <a:ext uri="{909E8E84-426E-40DD-AFC4-6F175D3DCCD1}">
              <a14:hiddenFill xmlns:a14="http://schemas.microsoft.com/office/drawing/2010/main">
                <a:solidFill>
                  <a:srgbClr val="FFFFFF">
                    <a:alpha val="50195"/>
                  </a:srgbClr>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rIns="18000"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nSpc>
                <a:spcPct val="85000"/>
              </a:lnSpc>
              <a:buClr>
                <a:srgbClr val="7087A0"/>
              </a:buClr>
              <a:buSzPct val="80000"/>
              <a:buFont typeface="Monotype Sorts"/>
              <a:buNone/>
            </a:pPr>
            <a:r>
              <a:rPr lang="en-US" sz="1400" b="1">
                <a:solidFill>
                  <a:srgbClr val="777777"/>
                </a:solidFill>
              </a:rPr>
              <a:t>Additional detector for water UV Transmission</a:t>
            </a:r>
          </a:p>
        </p:txBody>
      </p:sp>
      <p:sp>
        <p:nvSpPr>
          <p:cNvPr id="155770" name="Text Box 122"/>
          <p:cNvSpPr txBox="1">
            <a:spLocks noChangeArrowheads="1"/>
          </p:cNvSpPr>
          <p:nvPr/>
        </p:nvSpPr>
        <p:spPr bwMode="auto">
          <a:xfrm>
            <a:off x="1268413" y="4337050"/>
            <a:ext cx="2974975" cy="388938"/>
          </a:xfrm>
          <a:prstGeom prst="rect">
            <a:avLst/>
          </a:prstGeom>
          <a:noFill/>
          <a:ln w="9525" algn="ctr">
            <a:solidFill>
              <a:srgbClr val="969696"/>
            </a:solidFill>
            <a:miter lim="800000"/>
            <a:headEnd/>
            <a:tailEnd/>
          </a:ln>
          <a:effectLst/>
          <a:extLst>
            <a:ext uri="{909E8E84-426E-40DD-AFC4-6F175D3DCCD1}">
              <a14:hiddenFill xmlns:a14="http://schemas.microsoft.com/office/drawing/2010/main">
                <a:solidFill>
                  <a:srgbClr val="FFFFFF">
                    <a:alpha val="50195"/>
                  </a:srgbClr>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rIns="18000"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nSpc>
                <a:spcPct val="85000"/>
              </a:lnSpc>
              <a:buClr>
                <a:srgbClr val="7087A0"/>
              </a:buClr>
              <a:buSzPct val="80000"/>
              <a:buFont typeface="Monotype Sorts"/>
              <a:buNone/>
            </a:pPr>
            <a:r>
              <a:rPr lang="en-US" sz="1400" b="1">
                <a:solidFill>
                  <a:srgbClr val="777777"/>
                </a:solidFill>
              </a:rPr>
              <a:t>Measuring UV light through water</a:t>
            </a:r>
          </a:p>
        </p:txBody>
      </p:sp>
      <p:sp>
        <p:nvSpPr>
          <p:cNvPr id="186" name="Line 109"/>
          <p:cNvSpPr>
            <a:spLocks noChangeShapeType="1"/>
          </p:cNvSpPr>
          <p:nvPr/>
        </p:nvSpPr>
        <p:spPr bwMode="auto">
          <a:xfrm flipH="1" flipV="1">
            <a:off x="5287963" y="3395663"/>
            <a:ext cx="317500" cy="211137"/>
          </a:xfrm>
          <a:prstGeom prst="line">
            <a:avLst/>
          </a:prstGeom>
          <a:noFill/>
          <a:ln w="9525">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e-IL"/>
          </a:p>
        </p:txBody>
      </p:sp>
      <p:sp>
        <p:nvSpPr>
          <p:cNvPr id="187" name="Rectangle 82"/>
          <p:cNvSpPr>
            <a:spLocks noChangeArrowheads="1"/>
          </p:cNvSpPr>
          <p:nvPr/>
        </p:nvSpPr>
        <p:spPr bwMode="auto">
          <a:xfrm rot="16110001" flipV="1">
            <a:off x="4448176" y="3236912"/>
            <a:ext cx="385762" cy="68263"/>
          </a:xfrm>
          <a:prstGeom prst="rect">
            <a:avLst/>
          </a:prstGeom>
          <a:solidFill>
            <a:srgbClr val="FFCC00"/>
          </a:solidFill>
          <a:ln w="19050">
            <a:solidFill>
              <a:srgbClr val="FF9900"/>
            </a:solidFill>
            <a:miter lim="800000"/>
            <a:headEnd/>
            <a:tailEnd/>
          </a:ln>
        </p:spPr>
        <p:txBody>
          <a:bodyPr/>
          <a:lstStyle/>
          <a:p>
            <a:endParaRPr lang="he-IL"/>
          </a:p>
        </p:txBody>
      </p:sp>
      <p:grpSp>
        <p:nvGrpSpPr>
          <p:cNvPr id="5" name="Group 4"/>
          <p:cNvGrpSpPr>
            <a:grpSpLocks/>
          </p:cNvGrpSpPr>
          <p:nvPr/>
        </p:nvGrpSpPr>
        <p:grpSpPr bwMode="auto">
          <a:xfrm>
            <a:off x="1357313" y="1611313"/>
            <a:ext cx="6418262" cy="1738312"/>
            <a:chOff x="1357137" y="1611313"/>
            <a:chExt cx="6418263" cy="1737741"/>
          </a:xfrm>
        </p:grpSpPr>
        <p:sp>
          <p:nvSpPr>
            <p:cNvPr id="155754" name="Text Box 106"/>
            <p:cNvSpPr txBox="1">
              <a:spLocks noChangeArrowheads="1"/>
            </p:cNvSpPr>
            <p:nvPr/>
          </p:nvSpPr>
          <p:spPr bwMode="auto">
            <a:xfrm>
              <a:off x="5389388" y="1611313"/>
              <a:ext cx="1981200" cy="388809"/>
            </a:xfrm>
            <a:prstGeom prst="rect">
              <a:avLst/>
            </a:prstGeom>
            <a:gradFill rotWithShape="1">
              <a:gsLst>
                <a:gs pos="0">
                  <a:srgbClr val="7087A0"/>
                </a:gs>
                <a:gs pos="50000">
                  <a:srgbClr val="7087A0">
                    <a:gamma/>
                    <a:tint val="69804"/>
                    <a:invGamma/>
                  </a:srgbClr>
                </a:gs>
                <a:gs pos="100000">
                  <a:srgbClr val="7087A0"/>
                </a:gs>
              </a:gsLst>
              <a:lin ang="0" scaled="1"/>
            </a:gradFill>
            <a:ln w="3175" algn="ctr">
              <a:solidFill>
                <a:srgbClr val="FFFFFF"/>
              </a:solidFill>
              <a:miter lim="800000"/>
              <a:headEnd/>
              <a:tailEnd/>
            </a:ln>
            <a:effectLst>
              <a:outerShdw dist="35921" dir="2700000" algn="ctr" rotWithShape="0">
                <a:srgbClr val="808080">
                  <a:alpha val="50000"/>
                </a:srgbClr>
              </a:outerShdw>
            </a:effectLst>
          </p:spPr>
          <p:txBody>
            <a:bodyPr lIns="54000" rIns="54000" anchor="ctr"/>
            <a:lstStyle/>
            <a:p>
              <a:pPr algn="ctr">
                <a:lnSpc>
                  <a:spcPct val="85000"/>
                </a:lnSpc>
                <a:buClr>
                  <a:srgbClr val="7087A0"/>
                </a:buClr>
                <a:buSzPct val="80000"/>
                <a:buFont typeface="Monotype Sorts"/>
                <a:buNone/>
                <a:defRPr/>
              </a:pPr>
              <a:r>
                <a:rPr kumimoji="1" lang="en-US" sz="1600" b="1">
                  <a:solidFill>
                    <a:srgbClr val="FFFFFF"/>
                  </a:solidFill>
                  <a:effectLst>
                    <a:outerShdw blurRad="38100" dist="38100" dir="2700000" algn="tl">
                      <a:srgbClr val="000000"/>
                    </a:outerShdw>
                  </a:effectLst>
                </a:rPr>
                <a:t>HOD System </a:t>
              </a:r>
            </a:p>
          </p:txBody>
        </p:sp>
        <p:sp>
          <p:nvSpPr>
            <p:cNvPr id="29713" name="AutoShape 67"/>
            <p:cNvSpPr>
              <a:spLocks noChangeArrowheads="1"/>
            </p:cNvSpPr>
            <p:nvPr/>
          </p:nvSpPr>
          <p:spPr bwMode="auto">
            <a:xfrm rot="5400000" flipH="1">
              <a:off x="6183503" y="2194497"/>
              <a:ext cx="762000" cy="70485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12017 h 21600"/>
              </a:gdLst>
              <a:ahLst/>
              <a:cxnLst>
                <a:cxn ang="T8">
                  <a:pos x="T0" y="T1"/>
                </a:cxn>
                <a:cxn ang="T9">
                  <a:pos x="T2" y="T3"/>
                </a:cxn>
                <a:cxn ang="T10">
                  <a:pos x="T4" y="T5"/>
                </a:cxn>
                <a:cxn ang="T11">
                  <a:pos x="T6" y="T7"/>
                </a:cxn>
              </a:cxnLst>
              <a:rect l="T12" t="T13" r="T14" b="T15"/>
              <a:pathLst>
                <a:path w="21600" h="21600">
                  <a:moveTo>
                    <a:pt x="1485" y="14399"/>
                  </a:moveTo>
                  <a:cubicBezTo>
                    <a:pt x="1041" y="13251"/>
                    <a:pt x="814" y="12031"/>
                    <a:pt x="814" y="10800"/>
                  </a:cubicBezTo>
                  <a:cubicBezTo>
                    <a:pt x="814" y="5284"/>
                    <a:pt x="5284" y="814"/>
                    <a:pt x="10800" y="814"/>
                  </a:cubicBezTo>
                  <a:cubicBezTo>
                    <a:pt x="16315" y="814"/>
                    <a:pt x="20786" y="5284"/>
                    <a:pt x="20786" y="10800"/>
                  </a:cubicBezTo>
                  <a:cubicBezTo>
                    <a:pt x="20786" y="12031"/>
                    <a:pt x="20558" y="13251"/>
                    <a:pt x="20114" y="14399"/>
                  </a:cubicBezTo>
                  <a:lnTo>
                    <a:pt x="20873" y="14693"/>
                  </a:lnTo>
                  <a:cubicBezTo>
                    <a:pt x="21353" y="13451"/>
                    <a:pt x="21600" y="12131"/>
                    <a:pt x="21600" y="10800"/>
                  </a:cubicBezTo>
                  <a:cubicBezTo>
                    <a:pt x="21600" y="4835"/>
                    <a:pt x="16764" y="0"/>
                    <a:pt x="10800" y="0"/>
                  </a:cubicBezTo>
                  <a:cubicBezTo>
                    <a:pt x="4835" y="0"/>
                    <a:pt x="0" y="4835"/>
                    <a:pt x="0" y="10800"/>
                  </a:cubicBezTo>
                  <a:cubicBezTo>
                    <a:pt x="-1" y="12131"/>
                    <a:pt x="246" y="13451"/>
                    <a:pt x="726" y="14693"/>
                  </a:cubicBezTo>
                  <a:lnTo>
                    <a:pt x="1485" y="14399"/>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grpSp>
          <p:nvGrpSpPr>
            <p:cNvPr id="29714" name="Group 147"/>
            <p:cNvGrpSpPr>
              <a:grpSpLocks/>
            </p:cNvGrpSpPr>
            <p:nvPr/>
          </p:nvGrpSpPr>
          <p:grpSpPr bwMode="auto">
            <a:xfrm>
              <a:off x="1357137" y="1929829"/>
              <a:ext cx="6418263" cy="1419225"/>
              <a:chOff x="1041400" y="4387660"/>
              <a:chExt cx="6418263" cy="1419225"/>
            </a:xfrm>
          </p:grpSpPr>
          <p:sp>
            <p:nvSpPr>
              <p:cNvPr id="29719" name="Line 114"/>
              <p:cNvSpPr>
                <a:spLocks noChangeShapeType="1"/>
              </p:cNvSpPr>
              <p:nvPr/>
            </p:nvSpPr>
            <p:spPr bwMode="auto">
              <a:xfrm flipV="1">
                <a:off x="4064000" y="5535422"/>
                <a:ext cx="4254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29720" name="Rectangle 4"/>
              <p:cNvSpPr>
                <a:spLocks noChangeAspect="1" noChangeArrowheads="1"/>
              </p:cNvSpPr>
              <p:nvPr/>
            </p:nvSpPr>
            <p:spPr bwMode="auto">
              <a:xfrm>
                <a:off x="4500563" y="4686110"/>
                <a:ext cx="2946400" cy="849312"/>
              </a:xfrm>
              <a:prstGeom prst="rect">
                <a:avLst/>
              </a:prstGeom>
              <a:solidFill>
                <a:schemeClr val="accent1"/>
              </a:solidFill>
              <a:ln w="25400">
                <a:solidFill>
                  <a:schemeClr val="tx1"/>
                </a:solidFill>
                <a:miter lim="800000"/>
                <a:headEnd/>
                <a:tailEnd/>
              </a:ln>
            </p:spPr>
            <p:txBody>
              <a:bodyPr wrap="none" anchor="ctr"/>
              <a:lstStyle/>
              <a:p>
                <a:endParaRPr lang="he-IL" sz="2400"/>
              </a:p>
            </p:txBody>
          </p:sp>
          <p:sp>
            <p:nvSpPr>
              <p:cNvPr id="29721" name="Rectangle 20"/>
              <p:cNvSpPr>
                <a:spLocks noChangeAspect="1" noChangeArrowheads="1"/>
              </p:cNvSpPr>
              <p:nvPr/>
            </p:nvSpPr>
            <p:spPr bwMode="auto">
              <a:xfrm>
                <a:off x="1160463" y="4686110"/>
                <a:ext cx="2946400" cy="849312"/>
              </a:xfrm>
              <a:prstGeom prst="rect">
                <a:avLst/>
              </a:prstGeom>
              <a:solidFill>
                <a:schemeClr val="accent1"/>
              </a:solidFill>
              <a:ln w="25400">
                <a:solidFill>
                  <a:schemeClr val="tx1"/>
                </a:solidFill>
                <a:miter lim="800000"/>
                <a:headEnd/>
                <a:tailEnd/>
              </a:ln>
            </p:spPr>
            <p:txBody>
              <a:bodyPr wrap="none" anchor="ctr"/>
              <a:lstStyle/>
              <a:p>
                <a:endParaRPr lang="he-IL" sz="2400"/>
              </a:p>
            </p:txBody>
          </p:sp>
          <p:sp>
            <p:nvSpPr>
              <p:cNvPr id="29722" name="Rectangle 105"/>
              <p:cNvSpPr>
                <a:spLocks noChangeArrowheads="1"/>
              </p:cNvSpPr>
              <p:nvPr/>
            </p:nvSpPr>
            <p:spPr bwMode="auto">
              <a:xfrm>
                <a:off x="4089400" y="4686110"/>
                <a:ext cx="425450" cy="836612"/>
              </a:xfrm>
              <a:prstGeom prst="rect">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he-IL" sz="2400"/>
              </a:p>
            </p:txBody>
          </p:sp>
          <p:sp>
            <p:nvSpPr>
              <p:cNvPr id="29723" name="Rectangle 5"/>
              <p:cNvSpPr>
                <a:spLocks noChangeAspect="1" noChangeArrowheads="1"/>
              </p:cNvSpPr>
              <p:nvPr/>
            </p:nvSpPr>
            <p:spPr bwMode="auto">
              <a:xfrm>
                <a:off x="4455318" y="4831208"/>
                <a:ext cx="2938463" cy="592138"/>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e-IL" sz="2400"/>
              </a:p>
            </p:txBody>
          </p:sp>
          <p:sp>
            <p:nvSpPr>
              <p:cNvPr id="29724" name="Rectangle 6"/>
              <p:cNvSpPr>
                <a:spLocks noChangeAspect="1" noChangeArrowheads="1"/>
              </p:cNvSpPr>
              <p:nvPr/>
            </p:nvSpPr>
            <p:spPr bwMode="auto">
              <a:xfrm>
                <a:off x="4503738" y="5413185"/>
                <a:ext cx="2938462" cy="444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e-IL" sz="2400"/>
              </a:p>
            </p:txBody>
          </p:sp>
          <p:sp>
            <p:nvSpPr>
              <p:cNvPr id="29725" name="Rectangle 7"/>
              <p:cNvSpPr>
                <a:spLocks noChangeAspect="1" noChangeArrowheads="1"/>
              </p:cNvSpPr>
              <p:nvPr/>
            </p:nvSpPr>
            <p:spPr bwMode="auto">
              <a:xfrm>
                <a:off x="4505325" y="4781360"/>
                <a:ext cx="2938463" cy="444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e-IL" sz="2400"/>
              </a:p>
            </p:txBody>
          </p:sp>
          <p:sp>
            <p:nvSpPr>
              <p:cNvPr id="29726" name="Oval 19"/>
              <p:cNvSpPr>
                <a:spLocks noChangeArrowheads="1"/>
              </p:cNvSpPr>
              <p:nvPr/>
            </p:nvSpPr>
            <p:spPr bwMode="auto">
              <a:xfrm>
                <a:off x="3971925" y="5049647"/>
                <a:ext cx="142875" cy="142875"/>
              </a:xfrm>
              <a:prstGeom prst="ellipse">
                <a:avLst/>
              </a:prstGeom>
              <a:solidFill>
                <a:srgbClr val="FF00FF"/>
              </a:solidFill>
              <a:ln w="19050">
                <a:solidFill>
                  <a:srgbClr val="FF00FF"/>
                </a:solidFill>
                <a:round/>
                <a:headEnd/>
                <a:tailEnd/>
              </a:ln>
            </p:spPr>
            <p:txBody>
              <a:bodyPr wrap="none" anchor="ctr"/>
              <a:lstStyle/>
              <a:p>
                <a:endParaRPr lang="he-IL" sz="2400"/>
              </a:p>
            </p:txBody>
          </p:sp>
          <p:sp>
            <p:nvSpPr>
              <p:cNvPr id="29727" name="Rectangle 21"/>
              <p:cNvSpPr>
                <a:spLocks noChangeAspect="1" noChangeArrowheads="1"/>
              </p:cNvSpPr>
              <p:nvPr/>
            </p:nvSpPr>
            <p:spPr bwMode="auto">
              <a:xfrm>
                <a:off x="1186131" y="4825015"/>
                <a:ext cx="2938463" cy="592138"/>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e-IL" sz="2400"/>
              </a:p>
            </p:txBody>
          </p:sp>
          <p:sp>
            <p:nvSpPr>
              <p:cNvPr id="29728" name="Rectangle 22"/>
              <p:cNvSpPr>
                <a:spLocks noChangeAspect="1" noChangeArrowheads="1"/>
              </p:cNvSpPr>
              <p:nvPr/>
            </p:nvSpPr>
            <p:spPr bwMode="auto">
              <a:xfrm>
                <a:off x="1163638" y="5416360"/>
                <a:ext cx="2938462" cy="444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e-IL" sz="2400"/>
              </a:p>
            </p:txBody>
          </p:sp>
          <p:sp>
            <p:nvSpPr>
              <p:cNvPr id="29729" name="Rectangle 23"/>
              <p:cNvSpPr>
                <a:spLocks noChangeAspect="1" noChangeArrowheads="1"/>
              </p:cNvSpPr>
              <p:nvPr/>
            </p:nvSpPr>
            <p:spPr bwMode="auto">
              <a:xfrm>
                <a:off x="1165225" y="4778185"/>
                <a:ext cx="2938463" cy="444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e-IL" sz="2400"/>
              </a:p>
            </p:txBody>
          </p:sp>
          <p:sp>
            <p:nvSpPr>
              <p:cNvPr id="29730" name="Line 53"/>
              <p:cNvSpPr>
                <a:spLocks noChangeShapeType="1"/>
              </p:cNvSpPr>
              <p:nvPr/>
            </p:nvSpPr>
            <p:spPr bwMode="auto">
              <a:xfrm flipV="1">
                <a:off x="4468813" y="4763897"/>
                <a:ext cx="277812"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29731" name="Oval 80"/>
              <p:cNvSpPr>
                <a:spLocks noChangeAspect="1" noChangeArrowheads="1"/>
              </p:cNvSpPr>
              <p:nvPr/>
            </p:nvSpPr>
            <p:spPr bwMode="auto">
              <a:xfrm>
                <a:off x="3954463" y="4767072"/>
                <a:ext cx="701675" cy="701675"/>
              </a:xfrm>
              <a:prstGeom prst="ellipse">
                <a:avLst/>
              </a:prstGeom>
              <a:solidFill>
                <a:srgbClr val="00CCFF"/>
              </a:solidFill>
              <a:ln w="19050" algn="ctr">
                <a:solidFill>
                  <a:srgbClr val="333333"/>
                </a:solidFill>
                <a:round/>
                <a:headEnd/>
                <a:tailEnd/>
              </a:ln>
            </p:spPr>
            <p:txBody>
              <a:bodyPr wrap="none" anchor="ctr"/>
              <a:lstStyle/>
              <a:p>
                <a:endParaRPr lang="he-IL" sz="2400"/>
              </a:p>
            </p:txBody>
          </p:sp>
          <p:sp>
            <p:nvSpPr>
              <p:cNvPr id="29732" name="Rectangle 81"/>
              <p:cNvSpPr>
                <a:spLocks noChangeAspect="1" noChangeArrowheads="1"/>
              </p:cNvSpPr>
              <p:nvPr/>
            </p:nvSpPr>
            <p:spPr bwMode="auto">
              <a:xfrm>
                <a:off x="3686175" y="4819460"/>
                <a:ext cx="1182688" cy="600075"/>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e-IL" sz="2400"/>
              </a:p>
            </p:txBody>
          </p:sp>
          <p:sp>
            <p:nvSpPr>
              <p:cNvPr id="29733" name="Rectangle 102"/>
              <p:cNvSpPr>
                <a:spLocks noChangeArrowheads="1"/>
              </p:cNvSpPr>
              <p:nvPr/>
            </p:nvSpPr>
            <p:spPr bwMode="auto">
              <a:xfrm>
                <a:off x="3670300" y="5417947"/>
                <a:ext cx="503238" cy="444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e-IL" sz="2400"/>
              </a:p>
            </p:txBody>
          </p:sp>
          <p:sp>
            <p:nvSpPr>
              <p:cNvPr id="29734" name="Rectangle 106"/>
              <p:cNvSpPr>
                <a:spLocks noChangeArrowheads="1"/>
              </p:cNvSpPr>
              <p:nvPr/>
            </p:nvSpPr>
            <p:spPr bwMode="auto">
              <a:xfrm>
                <a:off x="3670300" y="4776597"/>
                <a:ext cx="503238" cy="444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e-IL" sz="2400"/>
              </a:p>
            </p:txBody>
          </p:sp>
          <p:sp>
            <p:nvSpPr>
              <p:cNvPr id="29735" name="Rectangle 107"/>
              <p:cNvSpPr>
                <a:spLocks noChangeArrowheads="1"/>
              </p:cNvSpPr>
              <p:nvPr/>
            </p:nvSpPr>
            <p:spPr bwMode="auto">
              <a:xfrm>
                <a:off x="4468813" y="5413185"/>
                <a:ext cx="503237" cy="444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e-IL" sz="2400"/>
              </a:p>
            </p:txBody>
          </p:sp>
          <p:sp>
            <p:nvSpPr>
              <p:cNvPr id="29736" name="Rectangle 108"/>
              <p:cNvSpPr>
                <a:spLocks noChangeArrowheads="1"/>
              </p:cNvSpPr>
              <p:nvPr/>
            </p:nvSpPr>
            <p:spPr bwMode="auto">
              <a:xfrm>
                <a:off x="4468813" y="4781360"/>
                <a:ext cx="503237" cy="444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e-IL" sz="2400"/>
              </a:p>
            </p:txBody>
          </p:sp>
          <p:sp>
            <p:nvSpPr>
              <p:cNvPr id="29737" name="Line 109"/>
              <p:cNvSpPr>
                <a:spLocks noChangeShapeType="1"/>
              </p:cNvSpPr>
              <p:nvPr/>
            </p:nvSpPr>
            <p:spPr bwMode="auto">
              <a:xfrm flipV="1">
                <a:off x="4468813" y="5476685"/>
                <a:ext cx="277812"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29738" name="Line 110"/>
              <p:cNvSpPr>
                <a:spLocks noChangeShapeType="1"/>
              </p:cNvSpPr>
              <p:nvPr/>
            </p:nvSpPr>
            <p:spPr bwMode="auto">
              <a:xfrm flipV="1">
                <a:off x="3878263" y="4760722"/>
                <a:ext cx="304800"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29739" name="Line 113"/>
              <p:cNvSpPr>
                <a:spLocks noChangeShapeType="1"/>
              </p:cNvSpPr>
              <p:nvPr/>
            </p:nvSpPr>
            <p:spPr bwMode="auto">
              <a:xfrm flipV="1">
                <a:off x="4089400" y="4686110"/>
                <a:ext cx="4254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29740" name="Oval 112"/>
              <p:cNvSpPr>
                <a:spLocks noChangeArrowheads="1"/>
              </p:cNvSpPr>
              <p:nvPr/>
            </p:nvSpPr>
            <p:spPr bwMode="auto">
              <a:xfrm>
                <a:off x="4149725" y="4957572"/>
                <a:ext cx="300038" cy="298450"/>
              </a:xfrm>
              <a:prstGeom prst="ellipse">
                <a:avLst/>
              </a:prstGeom>
              <a:solidFill>
                <a:srgbClr val="CB17BA"/>
              </a:solidFill>
              <a:ln w="57150">
                <a:solidFill>
                  <a:schemeClr val="folHlink"/>
                </a:solidFill>
                <a:round/>
                <a:headEnd/>
                <a:tailEnd/>
              </a:ln>
            </p:spPr>
            <p:txBody>
              <a:bodyPr/>
              <a:lstStyle/>
              <a:p>
                <a:endParaRPr lang="he-IL" sz="2400"/>
              </a:p>
            </p:txBody>
          </p:sp>
          <p:sp>
            <p:nvSpPr>
              <p:cNvPr id="29741" name="Rectangle 115"/>
              <p:cNvSpPr>
                <a:spLocks noChangeArrowheads="1"/>
              </p:cNvSpPr>
              <p:nvPr/>
            </p:nvSpPr>
            <p:spPr bwMode="auto">
              <a:xfrm>
                <a:off x="1044575" y="4387660"/>
                <a:ext cx="131763" cy="1411287"/>
              </a:xfrm>
              <a:prstGeom prst="rect">
                <a:avLst/>
              </a:prstGeom>
              <a:solidFill>
                <a:schemeClr val="accent1"/>
              </a:solidFill>
              <a:ln w="9525">
                <a:solidFill>
                  <a:schemeClr val="tx1"/>
                </a:solidFill>
                <a:miter lim="800000"/>
                <a:headEnd/>
                <a:tailEnd/>
              </a:ln>
            </p:spPr>
            <p:txBody>
              <a:bodyPr wrap="none" anchor="ctr"/>
              <a:lstStyle/>
              <a:p>
                <a:endParaRPr lang="he-IL" sz="2400"/>
              </a:p>
            </p:txBody>
          </p:sp>
          <p:sp>
            <p:nvSpPr>
              <p:cNvPr id="29742" name="Rectangle 117"/>
              <p:cNvSpPr>
                <a:spLocks noChangeArrowheads="1"/>
              </p:cNvSpPr>
              <p:nvPr/>
            </p:nvSpPr>
            <p:spPr bwMode="auto">
              <a:xfrm>
                <a:off x="7327900" y="4395597"/>
                <a:ext cx="131763" cy="1411288"/>
              </a:xfrm>
              <a:prstGeom prst="rect">
                <a:avLst/>
              </a:prstGeom>
              <a:solidFill>
                <a:schemeClr val="accent1"/>
              </a:solidFill>
              <a:ln w="9525">
                <a:solidFill>
                  <a:schemeClr val="tx1"/>
                </a:solidFill>
                <a:miter lim="800000"/>
                <a:headEnd/>
                <a:tailEnd/>
              </a:ln>
            </p:spPr>
            <p:txBody>
              <a:bodyPr wrap="none" anchor="ctr"/>
              <a:lstStyle/>
              <a:p>
                <a:endParaRPr lang="he-IL" sz="2400"/>
              </a:p>
            </p:txBody>
          </p:sp>
          <p:sp>
            <p:nvSpPr>
              <p:cNvPr id="29743" name="Line 118"/>
              <p:cNvSpPr>
                <a:spLocks noChangeShapeType="1"/>
              </p:cNvSpPr>
              <p:nvPr/>
            </p:nvSpPr>
            <p:spPr bwMode="auto">
              <a:xfrm flipV="1">
                <a:off x="3883025" y="5481447"/>
                <a:ext cx="277813"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29744" name="Rectangle 144"/>
              <p:cNvSpPr>
                <a:spLocks noChangeArrowheads="1"/>
              </p:cNvSpPr>
              <p:nvPr/>
            </p:nvSpPr>
            <p:spPr bwMode="auto">
              <a:xfrm>
                <a:off x="7327900" y="4611497"/>
                <a:ext cx="131763" cy="133350"/>
              </a:xfrm>
              <a:prstGeom prst="rect">
                <a:avLst/>
              </a:prstGeom>
              <a:solidFill>
                <a:srgbClr val="FFFFFF"/>
              </a:solidFill>
              <a:ln w="9525">
                <a:solidFill>
                  <a:schemeClr val="tx1"/>
                </a:solidFill>
                <a:miter lim="800000"/>
                <a:headEnd/>
                <a:tailEnd/>
              </a:ln>
            </p:spPr>
            <p:txBody>
              <a:bodyPr wrap="none" anchor="ctr"/>
              <a:lstStyle/>
              <a:p>
                <a:endParaRPr lang="he-IL" sz="2400"/>
              </a:p>
            </p:txBody>
          </p:sp>
          <p:sp>
            <p:nvSpPr>
              <p:cNvPr id="29745" name="Rectangle 145"/>
              <p:cNvSpPr>
                <a:spLocks noChangeArrowheads="1"/>
              </p:cNvSpPr>
              <p:nvPr/>
            </p:nvSpPr>
            <p:spPr bwMode="auto">
              <a:xfrm>
                <a:off x="7327900" y="5036947"/>
                <a:ext cx="131763" cy="133350"/>
              </a:xfrm>
              <a:prstGeom prst="rect">
                <a:avLst/>
              </a:prstGeom>
              <a:solidFill>
                <a:srgbClr val="FFFFFF"/>
              </a:solidFill>
              <a:ln w="9525">
                <a:solidFill>
                  <a:schemeClr val="tx1"/>
                </a:solidFill>
                <a:miter lim="800000"/>
                <a:headEnd/>
                <a:tailEnd/>
              </a:ln>
            </p:spPr>
            <p:txBody>
              <a:bodyPr wrap="none" anchor="ctr"/>
              <a:lstStyle/>
              <a:p>
                <a:endParaRPr lang="he-IL" sz="2400"/>
              </a:p>
            </p:txBody>
          </p:sp>
          <p:sp>
            <p:nvSpPr>
              <p:cNvPr id="29746" name="Rectangle 146"/>
              <p:cNvSpPr>
                <a:spLocks noChangeArrowheads="1"/>
              </p:cNvSpPr>
              <p:nvPr/>
            </p:nvSpPr>
            <p:spPr bwMode="auto">
              <a:xfrm>
                <a:off x="7327900" y="5462397"/>
                <a:ext cx="131763" cy="133350"/>
              </a:xfrm>
              <a:prstGeom prst="rect">
                <a:avLst/>
              </a:prstGeom>
              <a:solidFill>
                <a:srgbClr val="FFFFFF"/>
              </a:solidFill>
              <a:ln w="9525">
                <a:solidFill>
                  <a:schemeClr val="tx1"/>
                </a:solidFill>
                <a:miter lim="800000"/>
                <a:headEnd/>
                <a:tailEnd/>
              </a:ln>
            </p:spPr>
            <p:txBody>
              <a:bodyPr wrap="none" anchor="ctr"/>
              <a:lstStyle/>
              <a:p>
                <a:endParaRPr lang="he-IL" sz="2400"/>
              </a:p>
            </p:txBody>
          </p:sp>
          <p:sp>
            <p:nvSpPr>
              <p:cNvPr id="29747" name="Rectangle 147"/>
              <p:cNvSpPr>
                <a:spLocks noChangeArrowheads="1"/>
              </p:cNvSpPr>
              <p:nvPr/>
            </p:nvSpPr>
            <p:spPr bwMode="auto">
              <a:xfrm>
                <a:off x="1041400" y="4611497"/>
                <a:ext cx="131763" cy="133350"/>
              </a:xfrm>
              <a:prstGeom prst="rect">
                <a:avLst/>
              </a:prstGeom>
              <a:solidFill>
                <a:srgbClr val="FFFFFF"/>
              </a:solidFill>
              <a:ln w="9525">
                <a:solidFill>
                  <a:schemeClr val="tx1"/>
                </a:solidFill>
                <a:miter lim="800000"/>
                <a:headEnd/>
                <a:tailEnd/>
              </a:ln>
            </p:spPr>
            <p:txBody>
              <a:bodyPr wrap="none" anchor="ctr"/>
              <a:lstStyle/>
              <a:p>
                <a:endParaRPr lang="he-IL" sz="2400"/>
              </a:p>
            </p:txBody>
          </p:sp>
          <p:sp>
            <p:nvSpPr>
              <p:cNvPr id="29748" name="Rectangle 148"/>
              <p:cNvSpPr>
                <a:spLocks noChangeArrowheads="1"/>
              </p:cNvSpPr>
              <p:nvPr/>
            </p:nvSpPr>
            <p:spPr bwMode="auto">
              <a:xfrm>
                <a:off x="1041400" y="5036947"/>
                <a:ext cx="131763" cy="133350"/>
              </a:xfrm>
              <a:prstGeom prst="rect">
                <a:avLst/>
              </a:prstGeom>
              <a:solidFill>
                <a:srgbClr val="FFFFFF"/>
              </a:solidFill>
              <a:ln w="9525">
                <a:solidFill>
                  <a:schemeClr val="tx1"/>
                </a:solidFill>
                <a:miter lim="800000"/>
                <a:headEnd/>
                <a:tailEnd/>
              </a:ln>
            </p:spPr>
            <p:txBody>
              <a:bodyPr wrap="none" anchor="ctr"/>
              <a:lstStyle/>
              <a:p>
                <a:endParaRPr lang="he-IL" sz="2400"/>
              </a:p>
            </p:txBody>
          </p:sp>
          <p:sp>
            <p:nvSpPr>
              <p:cNvPr id="29749" name="Rectangle 149"/>
              <p:cNvSpPr>
                <a:spLocks noChangeArrowheads="1"/>
              </p:cNvSpPr>
              <p:nvPr/>
            </p:nvSpPr>
            <p:spPr bwMode="auto">
              <a:xfrm>
                <a:off x="1041400" y="5462397"/>
                <a:ext cx="131763" cy="133350"/>
              </a:xfrm>
              <a:prstGeom prst="rect">
                <a:avLst/>
              </a:prstGeom>
              <a:solidFill>
                <a:srgbClr val="FFFFFF"/>
              </a:solidFill>
              <a:ln w="9525">
                <a:solidFill>
                  <a:schemeClr val="tx1"/>
                </a:solidFill>
                <a:miter lim="800000"/>
                <a:headEnd/>
                <a:tailEnd/>
              </a:ln>
            </p:spPr>
            <p:txBody>
              <a:bodyPr wrap="none" anchor="ctr"/>
              <a:lstStyle/>
              <a:p>
                <a:endParaRPr lang="he-IL" sz="2400"/>
              </a:p>
            </p:txBody>
          </p:sp>
        </p:grpSp>
        <p:sp>
          <p:nvSpPr>
            <p:cNvPr id="29715" name="Rectangle 18"/>
            <p:cNvSpPr>
              <a:spLocks noChangeArrowheads="1"/>
            </p:cNvSpPr>
            <p:nvPr/>
          </p:nvSpPr>
          <p:spPr bwMode="auto">
            <a:xfrm flipH="1">
              <a:off x="5878703" y="2398459"/>
              <a:ext cx="127000" cy="523875"/>
            </a:xfrm>
            <a:prstGeom prst="rect">
              <a:avLst/>
            </a:prstGeom>
            <a:solidFill>
              <a:srgbClr val="00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716" name="Rectangle 49"/>
            <p:cNvSpPr>
              <a:spLocks noChangeArrowheads="1"/>
            </p:cNvSpPr>
            <p:nvPr/>
          </p:nvSpPr>
          <p:spPr bwMode="auto">
            <a:xfrm flipH="1">
              <a:off x="5866003" y="2380997"/>
              <a:ext cx="60325" cy="528637"/>
            </a:xfrm>
            <a:prstGeom prst="rect">
              <a:avLst/>
            </a:prstGeom>
            <a:solidFill>
              <a:srgbClr val="00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717" name="Rectangle 58"/>
            <p:cNvSpPr>
              <a:spLocks noChangeArrowheads="1"/>
            </p:cNvSpPr>
            <p:nvPr/>
          </p:nvSpPr>
          <p:spPr bwMode="auto">
            <a:xfrm flipH="1">
              <a:off x="5856478" y="2388934"/>
              <a:ext cx="52388" cy="504825"/>
            </a:xfrm>
            <a:prstGeom prst="rect">
              <a:avLst/>
            </a:prstGeom>
            <a:solidFill>
              <a:srgbClr val="00CCFF"/>
            </a:solidFill>
            <a:ln w="952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9718" name="Rectangle 82"/>
            <p:cNvSpPr>
              <a:spLocks noChangeArrowheads="1"/>
            </p:cNvSpPr>
            <p:nvPr/>
          </p:nvSpPr>
          <p:spPr bwMode="auto">
            <a:xfrm rot="13402178" flipV="1">
              <a:off x="4957273" y="3182178"/>
              <a:ext cx="346843" cy="45719"/>
            </a:xfrm>
            <a:prstGeom prst="rect">
              <a:avLst/>
            </a:prstGeom>
            <a:solidFill>
              <a:srgbClr val="FFCC00"/>
            </a:solidFill>
            <a:ln w="19050">
              <a:solidFill>
                <a:srgbClr val="FF9900"/>
              </a:solidFill>
              <a:miter lim="800000"/>
              <a:headEnd/>
              <a:tailEnd/>
            </a:ln>
          </p:spPr>
          <p:txBody>
            <a:bodyPr/>
            <a:lstStyle/>
            <a:p>
              <a:endParaRPr lang="he-IL"/>
            </a:p>
          </p:txBody>
        </p:sp>
      </p:grpSp>
      <p:sp>
        <p:nvSpPr>
          <p:cNvPr id="192" name="Line 109"/>
          <p:cNvSpPr>
            <a:spLocks noChangeShapeType="1"/>
          </p:cNvSpPr>
          <p:nvPr/>
        </p:nvSpPr>
        <p:spPr bwMode="auto">
          <a:xfrm>
            <a:off x="3040063" y="4737100"/>
            <a:ext cx="1209675" cy="255588"/>
          </a:xfrm>
          <a:prstGeom prst="line">
            <a:avLst/>
          </a:prstGeom>
          <a:noFill/>
          <a:ln w="9525">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e-IL"/>
          </a:p>
        </p:txBody>
      </p:sp>
      <p:sp>
        <p:nvSpPr>
          <p:cNvPr id="76" name="Rectangle 3"/>
          <p:cNvSpPr txBox="1">
            <a:spLocks noChangeArrowheads="1"/>
          </p:cNvSpPr>
          <p:nvPr/>
        </p:nvSpPr>
        <p:spPr>
          <a:xfrm>
            <a:off x="179512" y="1052736"/>
            <a:ext cx="8640960" cy="576064"/>
          </a:xfrm>
          <a:prstGeom prst="rect">
            <a:avLst/>
          </a:prstGeom>
          <a:extLst>
            <a:ext uri="{91240B29-F687-4F45-9708-019B960494DF}">
              <a14:hiddenLine xmlns:a14="http://schemas.microsoft.com/office/drawing/2010/main" w="9525">
                <a:solidFill>
                  <a:srgbClr val="9933FF"/>
                </a:solidFill>
                <a:miter lim="800000"/>
                <a:headEnd/>
                <a:tailEnd/>
              </a14:hiddenLine>
            </a:ext>
          </a:extLst>
        </p:spPr>
        <p:txBody>
          <a:bodyPr/>
          <a:lstStyle>
            <a:lvl1pPr marL="342900" indent="-342900" algn="l" rtl="0" eaLnBrk="0" fontAlgn="base" hangingPunct="0">
              <a:lnSpc>
                <a:spcPct val="120000"/>
              </a:lnSpc>
              <a:spcBef>
                <a:spcPct val="20000"/>
              </a:spcBef>
              <a:spcAft>
                <a:spcPct val="0"/>
              </a:spcAft>
              <a:buClr>
                <a:srgbClr val="015699"/>
              </a:buClr>
              <a:buFont typeface="Wingdings" charset="2"/>
              <a:buChar char="§"/>
              <a:defRPr sz="2000">
                <a:solidFill>
                  <a:schemeClr val="tx1"/>
                </a:solidFill>
                <a:latin typeface="+mn-lt"/>
                <a:ea typeface="Lucida Grande" pitchFamily="84" charset="0"/>
                <a:cs typeface="Lucida Grande" pitchFamily="84" charset="0"/>
              </a:defRPr>
            </a:lvl1pPr>
            <a:lvl2pPr marL="742950" indent="-285750" algn="l" rtl="0" eaLnBrk="0" fontAlgn="base" hangingPunct="0">
              <a:lnSpc>
                <a:spcPct val="120000"/>
              </a:lnSpc>
              <a:spcBef>
                <a:spcPct val="20000"/>
              </a:spcBef>
              <a:spcAft>
                <a:spcPct val="0"/>
              </a:spcAft>
              <a:buClr>
                <a:srgbClr val="015699"/>
              </a:buClr>
              <a:buFont typeface="Wingdings" charset="2"/>
              <a:buChar char="§"/>
              <a:defRPr>
                <a:solidFill>
                  <a:schemeClr val="tx1"/>
                </a:solidFill>
                <a:latin typeface="+mn-lt"/>
                <a:ea typeface="Lucida Grande" pitchFamily="84" charset="0"/>
                <a:cs typeface="Lucida Grande" pitchFamily="84" charset="0"/>
              </a:defRPr>
            </a:lvl2pPr>
            <a:lvl3pPr marL="1143000" indent="-228600" algn="l" rtl="0" eaLnBrk="0" fontAlgn="base" hangingPunct="0">
              <a:lnSpc>
                <a:spcPct val="120000"/>
              </a:lnSpc>
              <a:spcBef>
                <a:spcPct val="20000"/>
              </a:spcBef>
              <a:spcAft>
                <a:spcPct val="0"/>
              </a:spcAft>
              <a:buClr>
                <a:srgbClr val="015699"/>
              </a:buClr>
              <a:buFont typeface="Wingdings" charset="2"/>
              <a:buChar char="§"/>
              <a:defRPr sz="1600">
                <a:solidFill>
                  <a:schemeClr val="tx1"/>
                </a:solidFill>
                <a:latin typeface="+mn-lt"/>
                <a:ea typeface="Lucida Grande" pitchFamily="84" charset="0"/>
                <a:cs typeface="Lucida Grande" pitchFamily="84" charset="0"/>
              </a:defRPr>
            </a:lvl3pPr>
            <a:lvl4pPr marL="16002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4pPr>
            <a:lvl5pPr marL="20574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5pPr>
            <a:lvl6pPr marL="25146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6pPr>
            <a:lvl7pPr marL="29718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7pPr>
            <a:lvl8pPr marL="34290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8pPr>
            <a:lvl9pPr marL="38862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9pPr>
          </a:lstStyle>
          <a:p>
            <a:pPr marL="0" indent="0">
              <a:buNone/>
            </a:pPr>
            <a:r>
              <a:rPr lang="en-US" sz="2400" b="1" u="sng" dirty="0" smtClean="0">
                <a:solidFill>
                  <a:schemeClr val="hlink"/>
                </a:solidFill>
              </a:rPr>
              <a:t>Dual </a:t>
            </a:r>
            <a:r>
              <a:rPr lang="en-US" sz="2400" b="1" u="sng" dirty="0">
                <a:solidFill>
                  <a:schemeClr val="hlink"/>
                </a:solidFill>
              </a:rPr>
              <a:t>sensors </a:t>
            </a:r>
            <a:r>
              <a:rPr lang="en-US" sz="2400" b="1" u="sng" dirty="0" smtClean="0">
                <a:solidFill>
                  <a:schemeClr val="hlink"/>
                </a:solidFill>
              </a:rPr>
              <a:t>configuration - </a:t>
            </a:r>
            <a:r>
              <a:rPr lang="en-US" sz="2400" b="1" u="sng" dirty="0">
                <a:solidFill>
                  <a:schemeClr val="hlink"/>
                </a:solidFill>
              </a:rPr>
              <a:t>provides actual dose measurement</a:t>
            </a:r>
          </a:p>
          <a:p>
            <a:pPr marL="0" indent="0">
              <a:buFont typeface="Wingdings" pitchFamily="2" charset="2"/>
              <a:buNone/>
            </a:pPr>
            <a:endParaRPr lang="en-US" sz="2400" b="1" u="sng" dirty="0">
              <a:solidFill>
                <a:schemeClr val="hlink"/>
              </a:solidFill>
            </a:endParaRPr>
          </a:p>
          <a:p>
            <a:pPr marL="0" indent="0">
              <a:buFont typeface="Wingdings" pitchFamily="2" charset="2"/>
              <a:buNone/>
            </a:pPr>
            <a:endParaRPr lang="en-US" dirty="0" smtClean="0"/>
          </a:p>
          <a:p>
            <a:pPr marL="0" indent="0">
              <a:lnSpc>
                <a:spcPct val="150000"/>
              </a:lnSpc>
              <a:buFont typeface="Wingdings" pitchFamily="2" charset="2"/>
              <a:buNone/>
            </a:pPr>
            <a:endParaRPr lang="en-US" dirty="0" smtClean="0"/>
          </a:p>
          <a:p>
            <a:pPr marL="0" indent="0">
              <a:lnSpc>
                <a:spcPct val="150000"/>
              </a:lnSpc>
              <a:buFont typeface="Wingdings" pitchFamily="2" charset="2"/>
              <a:buNone/>
            </a:pPr>
            <a:endParaRPr lang="en-US" dirty="0" smtClean="0"/>
          </a:p>
        </p:txBody>
      </p:sp>
      <p:sp>
        <p:nvSpPr>
          <p:cNvPr id="79" name="Rectangle 34"/>
          <p:cNvSpPr txBox="1">
            <a:spLocks noChangeArrowheads="1"/>
          </p:cNvSpPr>
          <p:nvPr/>
        </p:nvSpPr>
        <p:spPr bwMode="auto">
          <a:xfrm>
            <a:off x="1743075" y="85725"/>
            <a:ext cx="6324600" cy="457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Lucida Grande" pitchFamily="84" charset="0"/>
                <a:cs typeface="Lucida Grande" pitchFamily="84" charset="0"/>
              </a:defRPr>
            </a:lvl1pPr>
            <a:lvl2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2pPr>
            <a:lvl3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3pPr>
            <a:lvl4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4pPr>
            <a:lvl5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5pPr>
            <a:lvl6pPr marL="457200" algn="l" rtl="0" fontAlgn="base">
              <a:spcBef>
                <a:spcPct val="0"/>
              </a:spcBef>
              <a:spcAft>
                <a:spcPct val="0"/>
              </a:spcAft>
              <a:defRPr sz="2400" b="1">
                <a:solidFill>
                  <a:schemeClr val="bg1"/>
                </a:solidFill>
                <a:latin typeface="Calibri" pitchFamily="34" charset="0"/>
                <a:cs typeface="Arial" charset="0"/>
              </a:defRPr>
            </a:lvl6pPr>
            <a:lvl7pPr marL="914400" algn="l" rtl="0" fontAlgn="base">
              <a:spcBef>
                <a:spcPct val="0"/>
              </a:spcBef>
              <a:spcAft>
                <a:spcPct val="0"/>
              </a:spcAft>
              <a:defRPr sz="2400" b="1">
                <a:solidFill>
                  <a:schemeClr val="bg1"/>
                </a:solidFill>
                <a:latin typeface="Calibri" pitchFamily="34" charset="0"/>
                <a:cs typeface="Arial" charset="0"/>
              </a:defRPr>
            </a:lvl7pPr>
            <a:lvl8pPr marL="1371600" algn="l" rtl="0" fontAlgn="base">
              <a:spcBef>
                <a:spcPct val="0"/>
              </a:spcBef>
              <a:spcAft>
                <a:spcPct val="0"/>
              </a:spcAft>
              <a:defRPr sz="2400" b="1">
                <a:solidFill>
                  <a:schemeClr val="bg1"/>
                </a:solidFill>
                <a:latin typeface="Calibri" pitchFamily="34" charset="0"/>
                <a:cs typeface="Arial" charset="0"/>
              </a:defRPr>
            </a:lvl8pPr>
            <a:lvl9pPr marL="1828800" algn="l" rtl="0" fontAlgn="base">
              <a:spcBef>
                <a:spcPct val="0"/>
              </a:spcBef>
              <a:spcAft>
                <a:spcPct val="0"/>
              </a:spcAft>
              <a:defRPr sz="2400" b="1">
                <a:solidFill>
                  <a:schemeClr val="bg1"/>
                </a:solidFill>
                <a:latin typeface="Calibri" pitchFamily="34" charset="0"/>
                <a:cs typeface="Arial" charset="0"/>
              </a:defRPr>
            </a:lvl9pPr>
          </a:lstStyle>
          <a:p>
            <a:pPr marL="0" lvl="1" eaLnBrk="1" hangingPunct="1"/>
            <a:r>
              <a:rPr lang="en-US" dirty="0">
                <a:latin typeface="+mj-lt"/>
              </a:rPr>
              <a:t>Automatic Monitoring &amp; Control</a:t>
            </a:r>
          </a:p>
        </p:txBody>
      </p:sp>
    </p:spTree>
    <p:extLst>
      <p:ext uri="{BB962C8B-B14F-4D97-AF65-F5344CB8AC3E}">
        <p14:creationId xmlns:p14="http://schemas.microsoft.com/office/powerpoint/2010/main" val="3867400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62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57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576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57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66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577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57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animBg="1"/>
      <p:bldP spid="155719" grpId="0" animBg="1"/>
      <p:bldP spid="155748" grpId="0" animBg="1"/>
      <p:bldP spid="26661" grpId="0" animBg="1"/>
      <p:bldP spid="155769" grpId="0" animBg="1"/>
      <p:bldP spid="155770" grpId="0" animBg="1"/>
      <p:bldP spid="186" grpId="0" animBg="1"/>
      <p:bldP spid="187" grpId="0" animBg="1"/>
      <p:bldP spid="19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34"/>
          <p:cNvSpPr txBox="1">
            <a:spLocks noChangeArrowheads="1"/>
          </p:cNvSpPr>
          <p:nvPr/>
        </p:nvSpPr>
        <p:spPr bwMode="auto">
          <a:xfrm>
            <a:off x="1743075" y="85725"/>
            <a:ext cx="6324600" cy="457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Lucida Grande" pitchFamily="84" charset="0"/>
                <a:cs typeface="Lucida Grande" pitchFamily="84" charset="0"/>
              </a:defRPr>
            </a:lvl1pPr>
            <a:lvl2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2pPr>
            <a:lvl3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3pPr>
            <a:lvl4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4pPr>
            <a:lvl5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5pPr>
            <a:lvl6pPr marL="457200" algn="l" rtl="0" fontAlgn="base">
              <a:spcBef>
                <a:spcPct val="0"/>
              </a:spcBef>
              <a:spcAft>
                <a:spcPct val="0"/>
              </a:spcAft>
              <a:defRPr sz="2400" b="1">
                <a:solidFill>
                  <a:schemeClr val="bg1"/>
                </a:solidFill>
                <a:latin typeface="Calibri" pitchFamily="34" charset="0"/>
                <a:cs typeface="Arial" charset="0"/>
              </a:defRPr>
            </a:lvl6pPr>
            <a:lvl7pPr marL="914400" algn="l" rtl="0" fontAlgn="base">
              <a:spcBef>
                <a:spcPct val="0"/>
              </a:spcBef>
              <a:spcAft>
                <a:spcPct val="0"/>
              </a:spcAft>
              <a:defRPr sz="2400" b="1">
                <a:solidFill>
                  <a:schemeClr val="bg1"/>
                </a:solidFill>
                <a:latin typeface="Calibri" pitchFamily="34" charset="0"/>
                <a:cs typeface="Arial" charset="0"/>
              </a:defRPr>
            </a:lvl7pPr>
            <a:lvl8pPr marL="1371600" algn="l" rtl="0" fontAlgn="base">
              <a:spcBef>
                <a:spcPct val="0"/>
              </a:spcBef>
              <a:spcAft>
                <a:spcPct val="0"/>
              </a:spcAft>
              <a:defRPr sz="2400" b="1">
                <a:solidFill>
                  <a:schemeClr val="bg1"/>
                </a:solidFill>
                <a:latin typeface="Calibri" pitchFamily="34" charset="0"/>
                <a:cs typeface="Arial" charset="0"/>
              </a:defRPr>
            </a:lvl8pPr>
            <a:lvl9pPr marL="1828800" algn="l" rtl="0" fontAlgn="base">
              <a:spcBef>
                <a:spcPct val="0"/>
              </a:spcBef>
              <a:spcAft>
                <a:spcPct val="0"/>
              </a:spcAft>
              <a:defRPr sz="2400" b="1">
                <a:solidFill>
                  <a:schemeClr val="bg1"/>
                </a:solidFill>
                <a:latin typeface="Calibri" pitchFamily="34" charset="0"/>
                <a:cs typeface="Arial" charset="0"/>
              </a:defRPr>
            </a:lvl9pPr>
          </a:lstStyle>
          <a:p>
            <a:pPr marL="0" lvl="1" eaLnBrk="1" hangingPunct="1"/>
            <a:r>
              <a:rPr lang="en-US" dirty="0">
                <a:latin typeface="+mj-lt"/>
              </a:rPr>
              <a:t>Low Total Cost of Operation</a:t>
            </a:r>
          </a:p>
        </p:txBody>
      </p:sp>
      <p:sp>
        <p:nvSpPr>
          <p:cNvPr id="16" name="Slide Number Placeholder 3"/>
          <p:cNvSpPr>
            <a:spLocks noGrp="1"/>
          </p:cNvSpPr>
          <p:nvPr>
            <p:ph type="sldNum" sz="quarter" idx="10"/>
          </p:nvPr>
        </p:nvSpPr>
        <p:spPr>
          <a:xfrm>
            <a:off x="8734425" y="6553200"/>
            <a:ext cx="381000" cy="228600"/>
          </a:xfrm>
          <a:noFill/>
        </p:spPr>
        <p:txBody>
          <a:bodyPr/>
          <a:lstStyle/>
          <a:p>
            <a:fld id="{7AA02570-4714-4B0B-8C32-730D581C382A}" type="slidenum">
              <a:rPr lang="en-US"/>
              <a:pPr/>
              <a:t>32</a:t>
            </a:fld>
            <a:endParaRPr lang="en-US"/>
          </a:p>
        </p:txBody>
      </p:sp>
      <p:sp>
        <p:nvSpPr>
          <p:cNvPr id="8" name="Content Placeholder 2"/>
          <p:cNvSpPr>
            <a:spLocks noGrp="1"/>
          </p:cNvSpPr>
          <p:nvPr>
            <p:ph idx="1"/>
          </p:nvPr>
        </p:nvSpPr>
        <p:spPr>
          <a:xfrm>
            <a:off x="197296" y="1562472"/>
            <a:ext cx="8839200" cy="3450704"/>
          </a:xfrm>
        </p:spPr>
        <p:txBody>
          <a:bodyPr/>
          <a:lstStyle/>
          <a:p>
            <a:pPr marL="400050"/>
            <a:r>
              <a:rPr lang="en-US" dirty="0"/>
              <a:t>“Recycling” of the UV Photons </a:t>
            </a:r>
            <a:r>
              <a:rPr lang="en-US" dirty="0">
                <a:sym typeface="Wingdings" pitchFamily="2" charset="2"/>
              </a:rPr>
              <a:t></a:t>
            </a:r>
            <a:r>
              <a:rPr lang="en-US" dirty="0"/>
              <a:t>  less lamps, low electrical power consumption </a:t>
            </a:r>
          </a:p>
          <a:p>
            <a:pPr marL="400050"/>
            <a:r>
              <a:rPr lang="en-US" dirty="0"/>
              <a:t>Fully automated system requires minimum manpower </a:t>
            </a:r>
            <a:r>
              <a:rPr lang="en-US" dirty="0">
                <a:sym typeface="Wingdings" pitchFamily="2" charset="2"/>
              </a:rPr>
              <a:t></a:t>
            </a:r>
            <a:r>
              <a:rPr lang="en-US" dirty="0"/>
              <a:t> sensor per lamp</a:t>
            </a:r>
          </a:p>
          <a:p>
            <a:pPr marL="400050"/>
            <a:r>
              <a:rPr lang="en-US" dirty="0"/>
              <a:t>Inline system, easy to install, </a:t>
            </a:r>
          </a:p>
          <a:p>
            <a:pPr marL="400050"/>
            <a:r>
              <a:rPr lang="en-US" dirty="0"/>
              <a:t>Easy to maintain: Design to reduce maintenance activities </a:t>
            </a:r>
            <a:r>
              <a:rPr lang="en-US" dirty="0">
                <a:sym typeface="Wingdings" pitchFamily="2" charset="2"/>
              </a:rPr>
              <a:t> Sensor per lamp, </a:t>
            </a:r>
            <a:r>
              <a:rPr lang="en-US" dirty="0"/>
              <a:t>4-minute lamp replacement</a:t>
            </a:r>
          </a:p>
          <a:p>
            <a:pPr marL="400050"/>
            <a:r>
              <a:rPr lang="en-US" dirty="0"/>
              <a:t>Easily integrated to plant controls</a:t>
            </a:r>
          </a:p>
        </p:txBody>
      </p:sp>
      <p:sp>
        <p:nvSpPr>
          <p:cNvPr id="9" name="Slide Number Placeholder 3"/>
          <p:cNvSpPr txBox="1">
            <a:spLocks/>
          </p:cNvSpPr>
          <p:nvPr/>
        </p:nvSpPr>
        <p:spPr bwMode="auto">
          <a:xfrm>
            <a:off x="8734425" y="6553200"/>
            <a:ext cx="381000" cy="228600"/>
          </a:xfrm>
          <a:prstGeom prst="rect">
            <a:avLst/>
          </a:prstGeom>
          <a:noFill/>
          <a:ln>
            <a:noFill/>
          </a:ln>
          <a:effectLs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kern="1200">
                <a:solidFill>
                  <a:srgbClr val="015699"/>
                </a:solidFill>
                <a:latin typeface="Arial" pitchFamily="84" charset="0"/>
                <a:ea typeface="Arial" pitchFamily="84" charset="0"/>
                <a:cs typeface="Arial" pitchFamily="84" charset="0"/>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fld id="{5AF3532F-3317-40C7-890A-7FE089EBA443}" type="slidenum">
              <a:rPr lang="en-US" smtClean="0"/>
              <a:pPr/>
              <a:t>32</a:t>
            </a:fld>
            <a:endParaRPr lang="en-US"/>
          </a:p>
        </p:txBody>
      </p:sp>
      <p:pic>
        <p:nvPicPr>
          <p:cNvPr id="10" name="Picture 5" descr="H:\ANNETTE\PPTs\Pictures\lamp replacement.png"/>
          <p:cNvPicPr>
            <a:picLocks noChangeAspect="1" noChangeArrowheads="1"/>
          </p:cNvPicPr>
          <p:nvPr/>
        </p:nvPicPr>
        <p:blipFill>
          <a:blip r:embed="rId3" cstate="email"/>
          <a:srcRect/>
          <a:stretch>
            <a:fillRect/>
          </a:stretch>
        </p:blipFill>
        <p:spPr bwMode="auto">
          <a:xfrm>
            <a:off x="5079503" y="3733254"/>
            <a:ext cx="3236913" cy="2432050"/>
          </a:xfrm>
          <a:prstGeom prst="rect">
            <a:avLst/>
          </a:prstGeom>
          <a:ln>
            <a:noFill/>
          </a:ln>
          <a:effectLst>
            <a:outerShdw blurRad="292100" dist="139700" dir="2700000" algn="tl" rotWithShape="0">
              <a:srgbClr val="333333">
                <a:alpha val="65000"/>
              </a:srgbClr>
            </a:outerShdw>
          </a:effectLst>
        </p:spPr>
      </p:pic>
      <p:sp>
        <p:nvSpPr>
          <p:cNvPr id="11" name="Text Placeholder 1"/>
          <p:cNvSpPr txBox="1">
            <a:spLocks/>
          </p:cNvSpPr>
          <p:nvPr/>
        </p:nvSpPr>
        <p:spPr bwMode="auto">
          <a:xfrm>
            <a:off x="475843" y="1052736"/>
            <a:ext cx="8229600" cy="609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20000"/>
              </a:lnSpc>
              <a:spcBef>
                <a:spcPct val="20000"/>
              </a:spcBef>
              <a:spcAft>
                <a:spcPct val="0"/>
              </a:spcAft>
              <a:buClr>
                <a:srgbClr val="015699"/>
              </a:buClr>
              <a:buFont typeface="Wingdings" charset="2"/>
              <a:buChar char="§"/>
              <a:defRPr sz="2000">
                <a:solidFill>
                  <a:schemeClr val="tx1"/>
                </a:solidFill>
                <a:latin typeface="+mn-lt"/>
                <a:ea typeface="Lucida Grande" pitchFamily="84" charset="0"/>
                <a:cs typeface="Lucida Grande" pitchFamily="84" charset="0"/>
              </a:defRPr>
            </a:lvl1pPr>
            <a:lvl2pPr marL="742950" indent="-285750" algn="l" rtl="0" eaLnBrk="0" fontAlgn="base" hangingPunct="0">
              <a:lnSpc>
                <a:spcPct val="120000"/>
              </a:lnSpc>
              <a:spcBef>
                <a:spcPct val="20000"/>
              </a:spcBef>
              <a:spcAft>
                <a:spcPct val="0"/>
              </a:spcAft>
              <a:buClr>
                <a:srgbClr val="015699"/>
              </a:buClr>
              <a:buFont typeface="Wingdings" charset="2"/>
              <a:buChar char="§"/>
              <a:defRPr>
                <a:solidFill>
                  <a:schemeClr val="tx1"/>
                </a:solidFill>
                <a:latin typeface="+mn-lt"/>
                <a:ea typeface="Lucida Grande" pitchFamily="84" charset="0"/>
                <a:cs typeface="Lucida Grande" pitchFamily="84" charset="0"/>
              </a:defRPr>
            </a:lvl2pPr>
            <a:lvl3pPr marL="1143000" indent="-228600" algn="l" rtl="0" eaLnBrk="0" fontAlgn="base" hangingPunct="0">
              <a:lnSpc>
                <a:spcPct val="120000"/>
              </a:lnSpc>
              <a:spcBef>
                <a:spcPct val="20000"/>
              </a:spcBef>
              <a:spcAft>
                <a:spcPct val="0"/>
              </a:spcAft>
              <a:buClr>
                <a:srgbClr val="015699"/>
              </a:buClr>
              <a:buFont typeface="Wingdings" charset="2"/>
              <a:buChar char="§"/>
              <a:defRPr sz="1600">
                <a:solidFill>
                  <a:schemeClr val="tx1"/>
                </a:solidFill>
                <a:latin typeface="+mn-lt"/>
                <a:ea typeface="Lucida Grande" pitchFamily="84" charset="0"/>
                <a:cs typeface="Lucida Grande" pitchFamily="84" charset="0"/>
              </a:defRPr>
            </a:lvl3pPr>
            <a:lvl4pPr marL="16002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4pPr>
            <a:lvl5pPr marL="20574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5pPr>
            <a:lvl6pPr marL="25146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6pPr>
            <a:lvl7pPr marL="29718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7pPr>
            <a:lvl8pPr marL="34290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8pPr>
            <a:lvl9pPr marL="38862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9pPr>
          </a:lstStyle>
          <a:p>
            <a:pPr marL="0" indent="0">
              <a:buFont typeface="Wingdings" charset="2"/>
              <a:buNone/>
            </a:pPr>
            <a:r>
              <a:rPr lang="en-US" sz="2400" b="1" u="sng" kern="1200" dirty="0" smtClean="0">
                <a:solidFill>
                  <a:schemeClr val="hlink"/>
                </a:solidFill>
              </a:rPr>
              <a:t>Low cost maintenance</a:t>
            </a:r>
            <a:endParaRPr lang="he-IL" sz="2400" b="1" u="sng" kern="1200" dirty="0">
              <a:solidFill>
                <a:schemeClr val="hlink"/>
              </a:solidFill>
            </a:endParaRPr>
          </a:p>
        </p:txBody>
      </p:sp>
    </p:spTree>
    <p:extLst>
      <p:ext uri="{BB962C8B-B14F-4D97-AF65-F5344CB8AC3E}">
        <p14:creationId xmlns:p14="http://schemas.microsoft.com/office/powerpoint/2010/main" val="2446341777"/>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4"/>
          <p:cNvSpPr>
            <a:spLocks noGrp="1"/>
          </p:cNvSpPr>
          <p:nvPr>
            <p:ph type="sldNum" sz="quarter" idx="10"/>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21AF3F18-E01E-4362-A71A-AF3F5F3AEBB0}" type="slidenum">
              <a:rPr lang="he-IL" smtClean="0"/>
              <a:pPr/>
              <a:t>33</a:t>
            </a:fld>
            <a:endParaRPr lang="en-US" smtClean="0"/>
          </a:p>
        </p:txBody>
      </p:sp>
      <p:sp>
        <p:nvSpPr>
          <p:cNvPr id="27651" name="Rectangle 2"/>
          <p:cNvSpPr>
            <a:spLocks noChangeArrowheads="1"/>
          </p:cNvSpPr>
          <p:nvPr/>
        </p:nvSpPr>
        <p:spPr bwMode="auto">
          <a:xfrm>
            <a:off x="427038" y="1552575"/>
            <a:ext cx="8223250" cy="5187950"/>
          </a:xfrm>
          <a:prstGeom prst="rect">
            <a:avLst/>
          </a:prstGeom>
          <a:solidFill>
            <a:srgbClr val="FFFFFF">
              <a:alpha val="50195"/>
            </a:srgbClr>
          </a:solidFill>
          <a:ln w="9525"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rIns="18000" anchor="ctr"/>
          <a:lstStyle/>
          <a:p>
            <a:endParaRPr lang="he-IL"/>
          </a:p>
        </p:txBody>
      </p:sp>
      <p:sp>
        <p:nvSpPr>
          <p:cNvPr id="27652" name="Rectangle 12"/>
          <p:cNvSpPr>
            <a:spLocks noChangeArrowheads="1"/>
          </p:cNvSpPr>
          <p:nvPr/>
        </p:nvSpPr>
        <p:spPr bwMode="auto">
          <a:xfrm>
            <a:off x="8896350" y="0"/>
            <a:ext cx="24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rtl="1" eaLnBrk="1" hangingPunct="1"/>
            <a:r>
              <a:rPr lang="he-IL"/>
              <a:t> </a:t>
            </a:r>
          </a:p>
        </p:txBody>
      </p:sp>
      <p:sp>
        <p:nvSpPr>
          <p:cNvPr id="27653" name="Rectangle 13"/>
          <p:cNvSpPr>
            <a:spLocks noChangeArrowheads="1"/>
          </p:cNvSpPr>
          <p:nvPr/>
        </p:nvSpPr>
        <p:spPr bwMode="auto">
          <a:xfrm>
            <a:off x="8896350" y="0"/>
            <a:ext cx="24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rtl="1" eaLnBrk="1" hangingPunct="1"/>
            <a:r>
              <a:rPr lang="he-IL"/>
              <a:t> </a:t>
            </a:r>
          </a:p>
        </p:txBody>
      </p:sp>
      <p:sp>
        <p:nvSpPr>
          <p:cNvPr id="222222" name="Text Box 14"/>
          <p:cNvSpPr txBox="1">
            <a:spLocks noChangeArrowheads="1"/>
          </p:cNvSpPr>
          <p:nvPr/>
        </p:nvSpPr>
        <p:spPr bwMode="auto">
          <a:xfrm>
            <a:off x="5605463" y="1738313"/>
            <a:ext cx="1854200" cy="388937"/>
          </a:xfrm>
          <a:prstGeom prst="rect">
            <a:avLst/>
          </a:prstGeom>
          <a:gradFill rotWithShape="1">
            <a:gsLst>
              <a:gs pos="0">
                <a:srgbClr val="7087A0"/>
              </a:gs>
              <a:gs pos="50000">
                <a:srgbClr val="7087A0">
                  <a:gamma/>
                  <a:tint val="69804"/>
                  <a:invGamma/>
                </a:srgbClr>
              </a:gs>
              <a:gs pos="100000">
                <a:srgbClr val="7087A0"/>
              </a:gs>
            </a:gsLst>
            <a:lin ang="0" scaled="1"/>
          </a:gradFill>
          <a:ln w="3175" algn="ctr">
            <a:solidFill>
              <a:srgbClr val="FFFFFF"/>
            </a:solidFill>
            <a:miter lim="800000"/>
            <a:headEnd/>
            <a:tailEnd/>
          </a:ln>
          <a:effectLst>
            <a:outerShdw dist="35921" dir="2700000" algn="ctr" rotWithShape="0">
              <a:srgbClr val="808080">
                <a:alpha val="50000"/>
              </a:srgbClr>
            </a:outerShdw>
          </a:effectLst>
        </p:spPr>
        <p:txBody>
          <a:bodyPr lIns="54000" rIns="54000" anchor="ctr"/>
          <a:lstStyle/>
          <a:p>
            <a:pPr algn="ctr">
              <a:lnSpc>
                <a:spcPct val="85000"/>
              </a:lnSpc>
              <a:buClr>
                <a:srgbClr val="7087A0"/>
              </a:buClr>
              <a:buSzPct val="80000"/>
              <a:buFont typeface="Monotype Sorts"/>
              <a:buNone/>
              <a:defRPr/>
            </a:pPr>
            <a:r>
              <a:rPr kumimoji="1" lang="en-US" sz="1600" b="1">
                <a:solidFill>
                  <a:srgbClr val="FFFFFF"/>
                </a:solidFill>
                <a:effectLst>
                  <a:outerShdw blurRad="38100" dist="38100" dir="2700000" algn="tl">
                    <a:srgbClr val="000000"/>
                  </a:outerShdw>
                </a:effectLst>
              </a:rPr>
              <a:t>HOD System </a:t>
            </a:r>
          </a:p>
        </p:txBody>
      </p:sp>
      <p:sp>
        <p:nvSpPr>
          <p:cNvPr id="25652" name="Text Box 97"/>
          <p:cNvSpPr txBox="1">
            <a:spLocks noChangeArrowheads="1"/>
          </p:cNvSpPr>
          <p:nvPr/>
        </p:nvSpPr>
        <p:spPr bwMode="auto">
          <a:xfrm>
            <a:off x="1691680" y="1756742"/>
            <a:ext cx="2932112" cy="592138"/>
          </a:xfrm>
          <a:prstGeom prst="rect">
            <a:avLst/>
          </a:prstGeom>
          <a:noFill/>
          <a:ln w="28575" algn="ctr">
            <a:solidFill>
              <a:srgbClr val="969696"/>
            </a:solidFill>
            <a:miter lim="800000"/>
            <a:headEnd/>
            <a:tailEnd/>
          </a:ln>
          <a:effectLst/>
          <a:extLst>
            <a:ext uri="{909E8E84-426E-40DD-AFC4-6F175D3DCCD1}">
              <a14:hiddenFill xmlns:a14="http://schemas.microsoft.com/office/drawing/2010/main">
                <a:solidFill>
                  <a:srgbClr val="FFFFFF">
                    <a:alpha val="50195"/>
                  </a:srgbClr>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rIns="18000"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nSpc>
                <a:spcPct val="85000"/>
              </a:lnSpc>
              <a:buClr>
                <a:srgbClr val="7087A0"/>
              </a:buClr>
              <a:buSzPct val="80000"/>
              <a:buFont typeface="Monotype Sorts"/>
              <a:buNone/>
            </a:pPr>
            <a:r>
              <a:rPr lang="en-US" sz="1400" b="1">
                <a:solidFill>
                  <a:srgbClr val="777777"/>
                </a:solidFill>
              </a:rPr>
              <a:t>Lamps are easy to remove and to replace; no system shutdown</a:t>
            </a:r>
          </a:p>
        </p:txBody>
      </p:sp>
      <p:grpSp>
        <p:nvGrpSpPr>
          <p:cNvPr id="4" name="Group 3"/>
          <p:cNvGrpSpPr>
            <a:grpSpLocks/>
          </p:cNvGrpSpPr>
          <p:nvPr/>
        </p:nvGrpSpPr>
        <p:grpSpPr bwMode="auto">
          <a:xfrm>
            <a:off x="1247775" y="2514600"/>
            <a:ext cx="6418263" cy="1430338"/>
            <a:chOff x="1247409" y="2515045"/>
            <a:chExt cx="6418263" cy="1429195"/>
          </a:xfrm>
        </p:grpSpPr>
        <p:sp>
          <p:nvSpPr>
            <p:cNvPr id="27691" name="AutoShape 67"/>
            <p:cNvSpPr>
              <a:spLocks noChangeArrowheads="1"/>
            </p:cNvSpPr>
            <p:nvPr/>
          </p:nvSpPr>
          <p:spPr bwMode="auto">
            <a:xfrm rot="5400000" flipH="1">
              <a:off x="6073775" y="2779713"/>
              <a:ext cx="762000" cy="70485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12017 h 21600"/>
              </a:gdLst>
              <a:ahLst/>
              <a:cxnLst>
                <a:cxn ang="T8">
                  <a:pos x="T0" y="T1"/>
                </a:cxn>
                <a:cxn ang="T9">
                  <a:pos x="T2" y="T3"/>
                </a:cxn>
                <a:cxn ang="T10">
                  <a:pos x="T4" y="T5"/>
                </a:cxn>
                <a:cxn ang="T11">
                  <a:pos x="T6" y="T7"/>
                </a:cxn>
              </a:cxnLst>
              <a:rect l="T12" t="T13" r="T14" b="T15"/>
              <a:pathLst>
                <a:path w="21600" h="21600">
                  <a:moveTo>
                    <a:pt x="1485" y="14399"/>
                  </a:moveTo>
                  <a:cubicBezTo>
                    <a:pt x="1041" y="13251"/>
                    <a:pt x="814" y="12031"/>
                    <a:pt x="814" y="10800"/>
                  </a:cubicBezTo>
                  <a:cubicBezTo>
                    <a:pt x="814" y="5284"/>
                    <a:pt x="5284" y="814"/>
                    <a:pt x="10800" y="814"/>
                  </a:cubicBezTo>
                  <a:cubicBezTo>
                    <a:pt x="16315" y="814"/>
                    <a:pt x="20786" y="5284"/>
                    <a:pt x="20786" y="10800"/>
                  </a:cubicBezTo>
                  <a:cubicBezTo>
                    <a:pt x="20786" y="12031"/>
                    <a:pt x="20558" y="13251"/>
                    <a:pt x="20114" y="14399"/>
                  </a:cubicBezTo>
                  <a:lnTo>
                    <a:pt x="20873" y="14693"/>
                  </a:lnTo>
                  <a:cubicBezTo>
                    <a:pt x="21353" y="13451"/>
                    <a:pt x="21600" y="12131"/>
                    <a:pt x="21600" y="10800"/>
                  </a:cubicBezTo>
                  <a:cubicBezTo>
                    <a:pt x="21600" y="4835"/>
                    <a:pt x="16764" y="0"/>
                    <a:pt x="10800" y="0"/>
                  </a:cubicBezTo>
                  <a:cubicBezTo>
                    <a:pt x="4835" y="0"/>
                    <a:pt x="0" y="4835"/>
                    <a:pt x="0" y="10800"/>
                  </a:cubicBezTo>
                  <a:cubicBezTo>
                    <a:pt x="-1" y="12131"/>
                    <a:pt x="246" y="13451"/>
                    <a:pt x="726" y="14693"/>
                  </a:cubicBezTo>
                  <a:lnTo>
                    <a:pt x="1485" y="14399"/>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grpSp>
          <p:nvGrpSpPr>
            <p:cNvPr id="27692" name="Group 108"/>
            <p:cNvGrpSpPr>
              <a:grpSpLocks/>
            </p:cNvGrpSpPr>
            <p:nvPr/>
          </p:nvGrpSpPr>
          <p:grpSpPr bwMode="auto">
            <a:xfrm>
              <a:off x="1247409" y="2515045"/>
              <a:ext cx="6418263" cy="1429195"/>
              <a:chOff x="1041400" y="4387660"/>
              <a:chExt cx="6418263" cy="1429195"/>
            </a:xfrm>
          </p:grpSpPr>
          <p:sp>
            <p:nvSpPr>
              <p:cNvPr id="27697" name="Line 114"/>
              <p:cNvSpPr>
                <a:spLocks noChangeShapeType="1"/>
              </p:cNvSpPr>
              <p:nvPr/>
            </p:nvSpPr>
            <p:spPr bwMode="auto">
              <a:xfrm flipV="1">
                <a:off x="4064000" y="5535422"/>
                <a:ext cx="4254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27698" name="Rectangle 4"/>
              <p:cNvSpPr>
                <a:spLocks noChangeAspect="1" noChangeArrowheads="1"/>
              </p:cNvSpPr>
              <p:nvPr/>
            </p:nvSpPr>
            <p:spPr bwMode="auto">
              <a:xfrm>
                <a:off x="4500563" y="4686110"/>
                <a:ext cx="2946400" cy="849312"/>
              </a:xfrm>
              <a:prstGeom prst="rect">
                <a:avLst/>
              </a:prstGeom>
              <a:solidFill>
                <a:schemeClr val="accent1"/>
              </a:solidFill>
              <a:ln w="25400">
                <a:solidFill>
                  <a:schemeClr val="tx1"/>
                </a:solidFill>
                <a:miter lim="800000"/>
                <a:headEnd/>
                <a:tailEnd/>
              </a:ln>
            </p:spPr>
            <p:txBody>
              <a:bodyPr wrap="none" anchor="ctr"/>
              <a:lstStyle/>
              <a:p>
                <a:endParaRPr lang="he-IL" sz="2400"/>
              </a:p>
            </p:txBody>
          </p:sp>
          <p:sp>
            <p:nvSpPr>
              <p:cNvPr id="27699" name="Rectangle 20"/>
              <p:cNvSpPr>
                <a:spLocks noChangeAspect="1" noChangeArrowheads="1"/>
              </p:cNvSpPr>
              <p:nvPr/>
            </p:nvSpPr>
            <p:spPr bwMode="auto">
              <a:xfrm>
                <a:off x="1160463" y="4686110"/>
                <a:ext cx="2946400" cy="849312"/>
              </a:xfrm>
              <a:prstGeom prst="rect">
                <a:avLst/>
              </a:prstGeom>
              <a:solidFill>
                <a:schemeClr val="accent1"/>
              </a:solidFill>
              <a:ln w="25400">
                <a:solidFill>
                  <a:schemeClr val="tx1"/>
                </a:solidFill>
                <a:miter lim="800000"/>
                <a:headEnd/>
                <a:tailEnd/>
              </a:ln>
            </p:spPr>
            <p:txBody>
              <a:bodyPr wrap="none" anchor="ctr"/>
              <a:lstStyle/>
              <a:p>
                <a:endParaRPr lang="he-IL" sz="2400"/>
              </a:p>
            </p:txBody>
          </p:sp>
          <p:sp>
            <p:nvSpPr>
              <p:cNvPr id="27700" name="Rectangle 105"/>
              <p:cNvSpPr>
                <a:spLocks noChangeArrowheads="1"/>
              </p:cNvSpPr>
              <p:nvPr/>
            </p:nvSpPr>
            <p:spPr bwMode="auto">
              <a:xfrm>
                <a:off x="4089400" y="4686110"/>
                <a:ext cx="425450" cy="836612"/>
              </a:xfrm>
              <a:prstGeom prst="rect">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he-IL" sz="2400"/>
              </a:p>
            </p:txBody>
          </p:sp>
          <p:sp>
            <p:nvSpPr>
              <p:cNvPr id="27701" name="Rectangle 5"/>
              <p:cNvSpPr>
                <a:spLocks noChangeAspect="1" noChangeArrowheads="1"/>
              </p:cNvSpPr>
              <p:nvPr/>
            </p:nvSpPr>
            <p:spPr bwMode="auto">
              <a:xfrm>
                <a:off x="4455318" y="4831208"/>
                <a:ext cx="2938463" cy="592138"/>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e-IL" sz="2400"/>
              </a:p>
            </p:txBody>
          </p:sp>
          <p:sp>
            <p:nvSpPr>
              <p:cNvPr id="27702" name="Rectangle 6"/>
              <p:cNvSpPr>
                <a:spLocks noChangeAspect="1" noChangeArrowheads="1"/>
              </p:cNvSpPr>
              <p:nvPr/>
            </p:nvSpPr>
            <p:spPr bwMode="auto">
              <a:xfrm>
                <a:off x="4503738" y="5413185"/>
                <a:ext cx="2938462" cy="444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e-IL" sz="2400"/>
              </a:p>
            </p:txBody>
          </p:sp>
          <p:sp>
            <p:nvSpPr>
              <p:cNvPr id="27703" name="Rectangle 7"/>
              <p:cNvSpPr>
                <a:spLocks noChangeAspect="1" noChangeArrowheads="1"/>
              </p:cNvSpPr>
              <p:nvPr/>
            </p:nvSpPr>
            <p:spPr bwMode="auto">
              <a:xfrm>
                <a:off x="4505325" y="4781360"/>
                <a:ext cx="2938463" cy="444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e-IL" sz="2400"/>
              </a:p>
            </p:txBody>
          </p:sp>
          <p:sp>
            <p:nvSpPr>
              <p:cNvPr id="27704" name="Oval 19"/>
              <p:cNvSpPr>
                <a:spLocks noChangeArrowheads="1"/>
              </p:cNvSpPr>
              <p:nvPr/>
            </p:nvSpPr>
            <p:spPr bwMode="auto">
              <a:xfrm>
                <a:off x="3971925" y="5049647"/>
                <a:ext cx="142875" cy="142875"/>
              </a:xfrm>
              <a:prstGeom prst="ellipse">
                <a:avLst/>
              </a:prstGeom>
              <a:solidFill>
                <a:srgbClr val="FF00FF"/>
              </a:solidFill>
              <a:ln w="19050">
                <a:solidFill>
                  <a:srgbClr val="FF00FF"/>
                </a:solidFill>
                <a:round/>
                <a:headEnd/>
                <a:tailEnd/>
              </a:ln>
            </p:spPr>
            <p:txBody>
              <a:bodyPr wrap="none" anchor="ctr"/>
              <a:lstStyle/>
              <a:p>
                <a:endParaRPr lang="he-IL" sz="2400"/>
              </a:p>
            </p:txBody>
          </p:sp>
          <p:sp>
            <p:nvSpPr>
              <p:cNvPr id="27705" name="Rectangle 21"/>
              <p:cNvSpPr>
                <a:spLocks noChangeAspect="1" noChangeArrowheads="1"/>
              </p:cNvSpPr>
              <p:nvPr/>
            </p:nvSpPr>
            <p:spPr bwMode="auto">
              <a:xfrm>
                <a:off x="1186131" y="4825015"/>
                <a:ext cx="2938463" cy="592138"/>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e-IL" sz="2400"/>
              </a:p>
            </p:txBody>
          </p:sp>
          <p:sp>
            <p:nvSpPr>
              <p:cNvPr id="27706" name="Rectangle 22"/>
              <p:cNvSpPr>
                <a:spLocks noChangeAspect="1" noChangeArrowheads="1"/>
              </p:cNvSpPr>
              <p:nvPr/>
            </p:nvSpPr>
            <p:spPr bwMode="auto">
              <a:xfrm>
                <a:off x="1163638" y="5416360"/>
                <a:ext cx="2938462" cy="444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e-IL" sz="2400"/>
              </a:p>
            </p:txBody>
          </p:sp>
          <p:sp>
            <p:nvSpPr>
              <p:cNvPr id="27707" name="Rectangle 23"/>
              <p:cNvSpPr>
                <a:spLocks noChangeAspect="1" noChangeArrowheads="1"/>
              </p:cNvSpPr>
              <p:nvPr/>
            </p:nvSpPr>
            <p:spPr bwMode="auto">
              <a:xfrm>
                <a:off x="1165225" y="4778185"/>
                <a:ext cx="2938463" cy="444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e-IL" sz="2400"/>
              </a:p>
            </p:txBody>
          </p:sp>
          <p:sp>
            <p:nvSpPr>
              <p:cNvPr id="27708" name="Rectangle 39"/>
              <p:cNvSpPr>
                <a:spLocks noChangeArrowheads="1"/>
              </p:cNvSpPr>
              <p:nvPr/>
            </p:nvSpPr>
            <p:spPr bwMode="auto">
              <a:xfrm rot="-3408161">
                <a:off x="4661694" y="5445728"/>
                <a:ext cx="53975" cy="233363"/>
              </a:xfrm>
              <a:prstGeom prst="rect">
                <a:avLst/>
              </a:prstGeom>
              <a:solidFill>
                <a:srgbClr val="F800D5"/>
              </a:solidFill>
              <a:ln w="9525">
                <a:solidFill>
                  <a:schemeClr val="tx1"/>
                </a:solidFill>
                <a:miter lim="800000"/>
                <a:headEnd/>
                <a:tailEnd/>
              </a:ln>
            </p:spPr>
            <p:txBody>
              <a:bodyPr wrap="none" anchor="ctr"/>
              <a:lstStyle/>
              <a:p>
                <a:endParaRPr lang="he-IL" sz="2400"/>
              </a:p>
            </p:txBody>
          </p:sp>
          <p:sp>
            <p:nvSpPr>
              <p:cNvPr id="27709" name="Rectangle 69"/>
              <p:cNvSpPr>
                <a:spLocks noChangeArrowheads="1"/>
              </p:cNvSpPr>
              <p:nvPr/>
            </p:nvSpPr>
            <p:spPr bwMode="auto">
              <a:xfrm>
                <a:off x="4270375" y="5529073"/>
                <a:ext cx="53975" cy="287782"/>
              </a:xfrm>
              <a:prstGeom prst="rect">
                <a:avLst/>
              </a:prstGeom>
              <a:solidFill>
                <a:srgbClr val="F800D5"/>
              </a:solidFill>
              <a:ln w="9525">
                <a:solidFill>
                  <a:schemeClr val="tx1"/>
                </a:solidFill>
                <a:miter lim="800000"/>
                <a:headEnd/>
                <a:tailEnd/>
              </a:ln>
            </p:spPr>
            <p:txBody>
              <a:bodyPr wrap="none" anchor="ctr"/>
              <a:lstStyle/>
              <a:p>
                <a:endParaRPr lang="he-IL" sz="2400"/>
              </a:p>
            </p:txBody>
          </p:sp>
          <p:sp>
            <p:nvSpPr>
              <p:cNvPr id="27710" name="Line 53"/>
              <p:cNvSpPr>
                <a:spLocks noChangeShapeType="1"/>
              </p:cNvSpPr>
              <p:nvPr/>
            </p:nvSpPr>
            <p:spPr bwMode="auto">
              <a:xfrm flipV="1">
                <a:off x="4468813" y="4763897"/>
                <a:ext cx="277812"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27711" name="Oval 80"/>
              <p:cNvSpPr>
                <a:spLocks noChangeAspect="1" noChangeArrowheads="1"/>
              </p:cNvSpPr>
              <p:nvPr/>
            </p:nvSpPr>
            <p:spPr bwMode="auto">
              <a:xfrm>
                <a:off x="3954463" y="4767072"/>
                <a:ext cx="701675" cy="701675"/>
              </a:xfrm>
              <a:prstGeom prst="ellipse">
                <a:avLst/>
              </a:prstGeom>
              <a:solidFill>
                <a:srgbClr val="00CCFF"/>
              </a:solidFill>
              <a:ln w="19050" algn="ctr">
                <a:solidFill>
                  <a:srgbClr val="333333"/>
                </a:solidFill>
                <a:round/>
                <a:headEnd/>
                <a:tailEnd/>
              </a:ln>
            </p:spPr>
            <p:txBody>
              <a:bodyPr wrap="none" anchor="ctr"/>
              <a:lstStyle/>
              <a:p>
                <a:endParaRPr lang="he-IL" sz="2400"/>
              </a:p>
            </p:txBody>
          </p:sp>
          <p:sp>
            <p:nvSpPr>
              <p:cNvPr id="27712" name="Rectangle 81"/>
              <p:cNvSpPr>
                <a:spLocks noChangeAspect="1" noChangeArrowheads="1"/>
              </p:cNvSpPr>
              <p:nvPr/>
            </p:nvSpPr>
            <p:spPr bwMode="auto">
              <a:xfrm>
                <a:off x="3686175" y="4819460"/>
                <a:ext cx="1182688" cy="600075"/>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e-IL" sz="2400"/>
              </a:p>
            </p:txBody>
          </p:sp>
          <p:sp>
            <p:nvSpPr>
              <p:cNvPr id="27713" name="Rectangle 102"/>
              <p:cNvSpPr>
                <a:spLocks noChangeArrowheads="1"/>
              </p:cNvSpPr>
              <p:nvPr/>
            </p:nvSpPr>
            <p:spPr bwMode="auto">
              <a:xfrm>
                <a:off x="3670300" y="5417947"/>
                <a:ext cx="503238" cy="444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e-IL" sz="2400"/>
              </a:p>
            </p:txBody>
          </p:sp>
          <p:sp>
            <p:nvSpPr>
              <p:cNvPr id="27714" name="Rectangle 106"/>
              <p:cNvSpPr>
                <a:spLocks noChangeArrowheads="1"/>
              </p:cNvSpPr>
              <p:nvPr/>
            </p:nvSpPr>
            <p:spPr bwMode="auto">
              <a:xfrm>
                <a:off x="3670300" y="4776597"/>
                <a:ext cx="503238" cy="444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e-IL" sz="2400"/>
              </a:p>
            </p:txBody>
          </p:sp>
          <p:sp>
            <p:nvSpPr>
              <p:cNvPr id="27715" name="Rectangle 107"/>
              <p:cNvSpPr>
                <a:spLocks noChangeArrowheads="1"/>
              </p:cNvSpPr>
              <p:nvPr/>
            </p:nvSpPr>
            <p:spPr bwMode="auto">
              <a:xfrm>
                <a:off x="4468813" y="5413185"/>
                <a:ext cx="503237" cy="444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e-IL" sz="2400"/>
              </a:p>
            </p:txBody>
          </p:sp>
          <p:sp>
            <p:nvSpPr>
              <p:cNvPr id="27716" name="Rectangle 108"/>
              <p:cNvSpPr>
                <a:spLocks noChangeArrowheads="1"/>
              </p:cNvSpPr>
              <p:nvPr/>
            </p:nvSpPr>
            <p:spPr bwMode="auto">
              <a:xfrm>
                <a:off x="4468813" y="4781360"/>
                <a:ext cx="503237" cy="444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e-IL" sz="2400"/>
              </a:p>
            </p:txBody>
          </p:sp>
          <p:sp>
            <p:nvSpPr>
              <p:cNvPr id="27717" name="Line 109"/>
              <p:cNvSpPr>
                <a:spLocks noChangeShapeType="1"/>
              </p:cNvSpPr>
              <p:nvPr/>
            </p:nvSpPr>
            <p:spPr bwMode="auto">
              <a:xfrm flipV="1">
                <a:off x="4468813" y="5476685"/>
                <a:ext cx="277812"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27718" name="Line 110"/>
              <p:cNvSpPr>
                <a:spLocks noChangeShapeType="1"/>
              </p:cNvSpPr>
              <p:nvPr/>
            </p:nvSpPr>
            <p:spPr bwMode="auto">
              <a:xfrm flipV="1">
                <a:off x="3878263" y="4760722"/>
                <a:ext cx="304800"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27719" name="Line 113"/>
              <p:cNvSpPr>
                <a:spLocks noChangeShapeType="1"/>
              </p:cNvSpPr>
              <p:nvPr/>
            </p:nvSpPr>
            <p:spPr bwMode="auto">
              <a:xfrm flipV="1">
                <a:off x="4089400" y="4686110"/>
                <a:ext cx="4254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27720" name="Oval 112"/>
              <p:cNvSpPr>
                <a:spLocks noChangeArrowheads="1"/>
              </p:cNvSpPr>
              <p:nvPr/>
            </p:nvSpPr>
            <p:spPr bwMode="auto">
              <a:xfrm>
                <a:off x="4149725" y="4957572"/>
                <a:ext cx="300038" cy="298450"/>
              </a:xfrm>
              <a:prstGeom prst="ellipse">
                <a:avLst/>
              </a:prstGeom>
              <a:solidFill>
                <a:srgbClr val="CB17BA"/>
              </a:solidFill>
              <a:ln w="57150">
                <a:solidFill>
                  <a:schemeClr val="folHlink"/>
                </a:solidFill>
                <a:round/>
                <a:headEnd/>
                <a:tailEnd/>
              </a:ln>
            </p:spPr>
            <p:txBody>
              <a:bodyPr/>
              <a:lstStyle/>
              <a:p>
                <a:endParaRPr lang="he-IL" sz="2400"/>
              </a:p>
            </p:txBody>
          </p:sp>
          <p:sp>
            <p:nvSpPr>
              <p:cNvPr id="27721" name="Rectangle 115"/>
              <p:cNvSpPr>
                <a:spLocks noChangeArrowheads="1"/>
              </p:cNvSpPr>
              <p:nvPr/>
            </p:nvSpPr>
            <p:spPr bwMode="auto">
              <a:xfrm>
                <a:off x="1044575" y="4387660"/>
                <a:ext cx="131763" cy="1411287"/>
              </a:xfrm>
              <a:prstGeom prst="rect">
                <a:avLst/>
              </a:prstGeom>
              <a:solidFill>
                <a:schemeClr val="accent1"/>
              </a:solidFill>
              <a:ln w="9525">
                <a:solidFill>
                  <a:schemeClr val="tx1"/>
                </a:solidFill>
                <a:miter lim="800000"/>
                <a:headEnd/>
                <a:tailEnd/>
              </a:ln>
            </p:spPr>
            <p:txBody>
              <a:bodyPr wrap="none" anchor="ctr"/>
              <a:lstStyle/>
              <a:p>
                <a:endParaRPr lang="he-IL" sz="2400"/>
              </a:p>
            </p:txBody>
          </p:sp>
          <p:sp>
            <p:nvSpPr>
              <p:cNvPr id="27722" name="Rectangle 117"/>
              <p:cNvSpPr>
                <a:spLocks noChangeArrowheads="1"/>
              </p:cNvSpPr>
              <p:nvPr/>
            </p:nvSpPr>
            <p:spPr bwMode="auto">
              <a:xfrm>
                <a:off x="7327900" y="4395597"/>
                <a:ext cx="131763" cy="1411288"/>
              </a:xfrm>
              <a:prstGeom prst="rect">
                <a:avLst/>
              </a:prstGeom>
              <a:solidFill>
                <a:schemeClr val="accent1"/>
              </a:solidFill>
              <a:ln w="9525">
                <a:solidFill>
                  <a:schemeClr val="tx1"/>
                </a:solidFill>
                <a:miter lim="800000"/>
                <a:headEnd/>
                <a:tailEnd/>
              </a:ln>
            </p:spPr>
            <p:txBody>
              <a:bodyPr wrap="none" anchor="ctr"/>
              <a:lstStyle/>
              <a:p>
                <a:endParaRPr lang="he-IL" sz="2400"/>
              </a:p>
            </p:txBody>
          </p:sp>
          <p:sp>
            <p:nvSpPr>
              <p:cNvPr id="27723" name="Line 118"/>
              <p:cNvSpPr>
                <a:spLocks noChangeShapeType="1"/>
              </p:cNvSpPr>
              <p:nvPr/>
            </p:nvSpPr>
            <p:spPr bwMode="auto">
              <a:xfrm flipV="1">
                <a:off x="3883025" y="5481447"/>
                <a:ext cx="277813"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27724" name="Rectangle 144"/>
              <p:cNvSpPr>
                <a:spLocks noChangeArrowheads="1"/>
              </p:cNvSpPr>
              <p:nvPr/>
            </p:nvSpPr>
            <p:spPr bwMode="auto">
              <a:xfrm>
                <a:off x="7327900" y="4611497"/>
                <a:ext cx="131763" cy="133350"/>
              </a:xfrm>
              <a:prstGeom prst="rect">
                <a:avLst/>
              </a:prstGeom>
              <a:solidFill>
                <a:srgbClr val="FFFFFF"/>
              </a:solidFill>
              <a:ln w="9525">
                <a:solidFill>
                  <a:schemeClr val="tx1"/>
                </a:solidFill>
                <a:miter lim="800000"/>
                <a:headEnd/>
                <a:tailEnd/>
              </a:ln>
            </p:spPr>
            <p:txBody>
              <a:bodyPr wrap="none" anchor="ctr"/>
              <a:lstStyle/>
              <a:p>
                <a:endParaRPr lang="he-IL" sz="2400"/>
              </a:p>
            </p:txBody>
          </p:sp>
          <p:sp>
            <p:nvSpPr>
              <p:cNvPr id="27725" name="Rectangle 145"/>
              <p:cNvSpPr>
                <a:spLocks noChangeArrowheads="1"/>
              </p:cNvSpPr>
              <p:nvPr/>
            </p:nvSpPr>
            <p:spPr bwMode="auto">
              <a:xfrm>
                <a:off x="7327900" y="5036947"/>
                <a:ext cx="131763" cy="133350"/>
              </a:xfrm>
              <a:prstGeom prst="rect">
                <a:avLst/>
              </a:prstGeom>
              <a:solidFill>
                <a:srgbClr val="FFFFFF"/>
              </a:solidFill>
              <a:ln w="9525">
                <a:solidFill>
                  <a:schemeClr val="tx1"/>
                </a:solidFill>
                <a:miter lim="800000"/>
                <a:headEnd/>
                <a:tailEnd/>
              </a:ln>
            </p:spPr>
            <p:txBody>
              <a:bodyPr wrap="none" anchor="ctr"/>
              <a:lstStyle/>
              <a:p>
                <a:endParaRPr lang="he-IL" sz="2400"/>
              </a:p>
            </p:txBody>
          </p:sp>
          <p:sp>
            <p:nvSpPr>
              <p:cNvPr id="27726" name="Rectangle 146"/>
              <p:cNvSpPr>
                <a:spLocks noChangeArrowheads="1"/>
              </p:cNvSpPr>
              <p:nvPr/>
            </p:nvSpPr>
            <p:spPr bwMode="auto">
              <a:xfrm>
                <a:off x="7327900" y="5462397"/>
                <a:ext cx="131763" cy="133350"/>
              </a:xfrm>
              <a:prstGeom prst="rect">
                <a:avLst/>
              </a:prstGeom>
              <a:solidFill>
                <a:srgbClr val="FFFFFF"/>
              </a:solidFill>
              <a:ln w="9525">
                <a:solidFill>
                  <a:schemeClr val="tx1"/>
                </a:solidFill>
                <a:miter lim="800000"/>
                <a:headEnd/>
                <a:tailEnd/>
              </a:ln>
            </p:spPr>
            <p:txBody>
              <a:bodyPr wrap="none" anchor="ctr"/>
              <a:lstStyle/>
              <a:p>
                <a:endParaRPr lang="he-IL" sz="2400"/>
              </a:p>
            </p:txBody>
          </p:sp>
          <p:sp>
            <p:nvSpPr>
              <p:cNvPr id="27727" name="Rectangle 147"/>
              <p:cNvSpPr>
                <a:spLocks noChangeArrowheads="1"/>
              </p:cNvSpPr>
              <p:nvPr/>
            </p:nvSpPr>
            <p:spPr bwMode="auto">
              <a:xfrm>
                <a:off x="1041400" y="4611497"/>
                <a:ext cx="131763" cy="133350"/>
              </a:xfrm>
              <a:prstGeom prst="rect">
                <a:avLst/>
              </a:prstGeom>
              <a:solidFill>
                <a:srgbClr val="FFFFFF"/>
              </a:solidFill>
              <a:ln w="9525">
                <a:solidFill>
                  <a:schemeClr val="tx1"/>
                </a:solidFill>
                <a:miter lim="800000"/>
                <a:headEnd/>
                <a:tailEnd/>
              </a:ln>
            </p:spPr>
            <p:txBody>
              <a:bodyPr wrap="none" anchor="ctr"/>
              <a:lstStyle/>
              <a:p>
                <a:endParaRPr lang="he-IL" sz="2400"/>
              </a:p>
            </p:txBody>
          </p:sp>
          <p:sp>
            <p:nvSpPr>
              <p:cNvPr id="27728" name="Rectangle 148"/>
              <p:cNvSpPr>
                <a:spLocks noChangeArrowheads="1"/>
              </p:cNvSpPr>
              <p:nvPr/>
            </p:nvSpPr>
            <p:spPr bwMode="auto">
              <a:xfrm>
                <a:off x="1041400" y="5036947"/>
                <a:ext cx="131763" cy="133350"/>
              </a:xfrm>
              <a:prstGeom prst="rect">
                <a:avLst/>
              </a:prstGeom>
              <a:solidFill>
                <a:srgbClr val="FFFFFF"/>
              </a:solidFill>
              <a:ln w="9525">
                <a:solidFill>
                  <a:schemeClr val="tx1"/>
                </a:solidFill>
                <a:miter lim="800000"/>
                <a:headEnd/>
                <a:tailEnd/>
              </a:ln>
            </p:spPr>
            <p:txBody>
              <a:bodyPr wrap="none" anchor="ctr"/>
              <a:lstStyle/>
              <a:p>
                <a:endParaRPr lang="he-IL" sz="2400"/>
              </a:p>
            </p:txBody>
          </p:sp>
          <p:sp>
            <p:nvSpPr>
              <p:cNvPr id="27729" name="Rectangle 149"/>
              <p:cNvSpPr>
                <a:spLocks noChangeArrowheads="1"/>
              </p:cNvSpPr>
              <p:nvPr/>
            </p:nvSpPr>
            <p:spPr bwMode="auto">
              <a:xfrm>
                <a:off x="1041400" y="5462397"/>
                <a:ext cx="131763" cy="133350"/>
              </a:xfrm>
              <a:prstGeom prst="rect">
                <a:avLst/>
              </a:prstGeom>
              <a:solidFill>
                <a:srgbClr val="FFFFFF"/>
              </a:solidFill>
              <a:ln w="9525">
                <a:solidFill>
                  <a:schemeClr val="tx1"/>
                </a:solidFill>
                <a:miter lim="800000"/>
                <a:headEnd/>
                <a:tailEnd/>
              </a:ln>
            </p:spPr>
            <p:txBody>
              <a:bodyPr wrap="none" anchor="ctr"/>
              <a:lstStyle/>
              <a:p>
                <a:endParaRPr lang="he-IL" sz="2400"/>
              </a:p>
            </p:txBody>
          </p:sp>
        </p:grpSp>
        <p:sp>
          <p:nvSpPr>
            <p:cNvPr id="27693" name="Rectangle 18"/>
            <p:cNvSpPr>
              <a:spLocks noChangeArrowheads="1"/>
            </p:cNvSpPr>
            <p:nvPr/>
          </p:nvSpPr>
          <p:spPr bwMode="auto">
            <a:xfrm flipH="1">
              <a:off x="5768975" y="2983675"/>
              <a:ext cx="127000" cy="523875"/>
            </a:xfrm>
            <a:prstGeom prst="rect">
              <a:avLst/>
            </a:prstGeom>
            <a:solidFill>
              <a:srgbClr val="00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7694" name="Rectangle 49"/>
            <p:cNvSpPr>
              <a:spLocks noChangeArrowheads="1"/>
            </p:cNvSpPr>
            <p:nvPr/>
          </p:nvSpPr>
          <p:spPr bwMode="auto">
            <a:xfrm flipH="1">
              <a:off x="5756275" y="2966213"/>
              <a:ext cx="60325" cy="528637"/>
            </a:xfrm>
            <a:prstGeom prst="rect">
              <a:avLst/>
            </a:prstGeom>
            <a:solidFill>
              <a:srgbClr val="00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7695" name="Rectangle 58"/>
            <p:cNvSpPr>
              <a:spLocks noChangeArrowheads="1"/>
            </p:cNvSpPr>
            <p:nvPr/>
          </p:nvSpPr>
          <p:spPr bwMode="auto">
            <a:xfrm flipH="1">
              <a:off x="5746750" y="2974150"/>
              <a:ext cx="52388" cy="504825"/>
            </a:xfrm>
            <a:prstGeom prst="rect">
              <a:avLst/>
            </a:prstGeom>
            <a:solidFill>
              <a:srgbClr val="00CCFF"/>
            </a:solidFill>
            <a:ln w="952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7696" name="Line 76"/>
            <p:cNvSpPr>
              <a:spLocks noChangeShapeType="1"/>
            </p:cNvSpPr>
            <p:nvPr/>
          </p:nvSpPr>
          <p:spPr bwMode="auto">
            <a:xfrm>
              <a:off x="1411288" y="2610739"/>
              <a:ext cx="22225" cy="1333500"/>
            </a:xfrm>
            <a:prstGeom prst="line">
              <a:avLst/>
            </a:prstGeom>
            <a:noFill/>
            <a:ln w="190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e-IL"/>
            </a:p>
          </p:txBody>
        </p:sp>
      </p:grpSp>
      <p:cxnSp>
        <p:nvCxnSpPr>
          <p:cNvPr id="3" name="Straight Arrow Connector 2"/>
          <p:cNvCxnSpPr>
            <a:endCxn id="27720" idx="1"/>
          </p:cNvCxnSpPr>
          <p:nvPr/>
        </p:nvCxnSpPr>
        <p:spPr bwMode="auto">
          <a:xfrm>
            <a:off x="3308350" y="2348880"/>
            <a:ext cx="1091690" cy="779830"/>
          </a:xfrm>
          <a:prstGeom prst="straightConnector1">
            <a:avLst/>
          </a:prstGeom>
          <a:solidFill>
            <a:schemeClr val="accent1"/>
          </a:solidFill>
          <a:ln w="28575" cap="flat" cmpd="sng" algn="ctr">
            <a:solidFill>
              <a:schemeClr val="accent3">
                <a:lumMod val="5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1" name="Line 89"/>
          <p:cNvSpPr>
            <a:spLocks noChangeShapeType="1"/>
          </p:cNvSpPr>
          <p:nvPr/>
        </p:nvSpPr>
        <p:spPr bwMode="auto">
          <a:xfrm>
            <a:off x="414338" y="4143375"/>
            <a:ext cx="8223250" cy="0"/>
          </a:xfrm>
          <a:prstGeom prst="line">
            <a:avLst/>
          </a:prstGeom>
          <a:noFill/>
          <a:ln w="9525">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e-IL"/>
          </a:p>
        </p:txBody>
      </p:sp>
      <p:grpSp>
        <p:nvGrpSpPr>
          <p:cNvPr id="152" name="Group 3"/>
          <p:cNvGrpSpPr>
            <a:grpSpLocks/>
          </p:cNvGrpSpPr>
          <p:nvPr/>
        </p:nvGrpSpPr>
        <p:grpSpPr bwMode="auto">
          <a:xfrm>
            <a:off x="1228725" y="4810125"/>
            <a:ext cx="6978650" cy="1825625"/>
            <a:chOff x="774" y="2778"/>
            <a:chExt cx="4396" cy="1150"/>
          </a:xfrm>
        </p:grpSpPr>
        <p:grpSp>
          <p:nvGrpSpPr>
            <p:cNvPr id="27685" name="Group 4"/>
            <p:cNvGrpSpPr>
              <a:grpSpLocks/>
            </p:cNvGrpSpPr>
            <p:nvPr/>
          </p:nvGrpSpPr>
          <p:grpSpPr bwMode="auto">
            <a:xfrm>
              <a:off x="774" y="2778"/>
              <a:ext cx="4396" cy="1150"/>
              <a:chOff x="774" y="2778"/>
              <a:chExt cx="4396" cy="1150"/>
            </a:xfrm>
          </p:grpSpPr>
          <p:sp>
            <p:nvSpPr>
              <p:cNvPr id="27688" name="Freeform 5"/>
              <p:cNvSpPr>
                <a:spLocks/>
              </p:cNvSpPr>
              <p:nvPr/>
            </p:nvSpPr>
            <p:spPr bwMode="auto">
              <a:xfrm>
                <a:off x="774" y="2778"/>
                <a:ext cx="1251" cy="1150"/>
              </a:xfrm>
              <a:custGeom>
                <a:avLst/>
                <a:gdLst>
                  <a:gd name="T0" fmla="*/ 0 w 1251"/>
                  <a:gd name="T1" fmla="*/ 61 h 1150"/>
                  <a:gd name="T2" fmla="*/ 579 w 1251"/>
                  <a:gd name="T3" fmla="*/ 61 h 1150"/>
                  <a:gd name="T4" fmla="*/ 582 w 1251"/>
                  <a:gd name="T5" fmla="*/ 109 h 1150"/>
                  <a:gd name="T6" fmla="*/ 462 w 1251"/>
                  <a:gd name="T7" fmla="*/ 109 h 1150"/>
                  <a:gd name="T8" fmla="*/ 459 w 1251"/>
                  <a:gd name="T9" fmla="*/ 175 h 1150"/>
                  <a:gd name="T10" fmla="*/ 465 w 1251"/>
                  <a:gd name="T11" fmla="*/ 262 h 1150"/>
                  <a:gd name="T12" fmla="*/ 1251 w 1251"/>
                  <a:gd name="T13" fmla="*/ 262 h 1150"/>
                  <a:gd name="T14" fmla="*/ 1245 w 1251"/>
                  <a:gd name="T15" fmla="*/ 1150 h 1150"/>
                  <a:gd name="T16" fmla="*/ 27 w 1251"/>
                  <a:gd name="T17" fmla="*/ 1144 h 1150"/>
                  <a:gd name="T18" fmla="*/ 21 w 1251"/>
                  <a:gd name="T19" fmla="*/ 265 h 1150"/>
                  <a:gd name="T20" fmla="*/ 117 w 1251"/>
                  <a:gd name="T21" fmla="*/ 265 h 1150"/>
                  <a:gd name="T22" fmla="*/ 117 w 1251"/>
                  <a:gd name="T23" fmla="*/ 121 h 1150"/>
                  <a:gd name="T24" fmla="*/ 0 w 1251"/>
                  <a:gd name="T25" fmla="*/ 121 h 1150"/>
                  <a:gd name="T26" fmla="*/ 0 w 1251"/>
                  <a:gd name="T27" fmla="*/ 61 h 11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51" h="1150">
                    <a:moveTo>
                      <a:pt x="0" y="61"/>
                    </a:moveTo>
                    <a:cubicBezTo>
                      <a:pt x="183" y="0"/>
                      <a:pt x="579" y="61"/>
                      <a:pt x="579" y="61"/>
                    </a:cubicBezTo>
                    <a:lnTo>
                      <a:pt x="582" y="109"/>
                    </a:lnTo>
                    <a:lnTo>
                      <a:pt x="462" y="109"/>
                    </a:lnTo>
                    <a:lnTo>
                      <a:pt x="459" y="175"/>
                    </a:lnTo>
                    <a:lnTo>
                      <a:pt x="465" y="262"/>
                    </a:lnTo>
                    <a:lnTo>
                      <a:pt x="1251" y="262"/>
                    </a:lnTo>
                    <a:lnTo>
                      <a:pt x="1245" y="1150"/>
                    </a:lnTo>
                    <a:lnTo>
                      <a:pt x="27" y="1144"/>
                    </a:lnTo>
                    <a:lnTo>
                      <a:pt x="21" y="265"/>
                    </a:lnTo>
                    <a:lnTo>
                      <a:pt x="117" y="265"/>
                    </a:lnTo>
                    <a:lnTo>
                      <a:pt x="117" y="121"/>
                    </a:lnTo>
                    <a:lnTo>
                      <a:pt x="0" y="121"/>
                    </a:lnTo>
                    <a:lnTo>
                      <a:pt x="0" y="61"/>
                    </a:lnTo>
                    <a:close/>
                  </a:path>
                </a:pathLst>
              </a:custGeom>
              <a:solidFill>
                <a:srgbClr val="00CCFF"/>
              </a:solid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e-IL"/>
              </a:p>
            </p:txBody>
          </p:sp>
          <p:sp>
            <p:nvSpPr>
              <p:cNvPr id="27689" name="Rectangle 6"/>
              <p:cNvSpPr>
                <a:spLocks noChangeArrowheads="1"/>
              </p:cNvSpPr>
              <p:nvPr/>
            </p:nvSpPr>
            <p:spPr bwMode="auto">
              <a:xfrm>
                <a:off x="1852" y="3038"/>
                <a:ext cx="2136" cy="890"/>
              </a:xfrm>
              <a:prstGeom prst="rect">
                <a:avLst/>
              </a:prstGeom>
              <a:solidFill>
                <a:srgbClr val="00CCFF"/>
              </a:solidFill>
              <a:ln w="2286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7690" name="Freeform 7"/>
              <p:cNvSpPr>
                <a:spLocks/>
              </p:cNvSpPr>
              <p:nvPr/>
            </p:nvSpPr>
            <p:spPr bwMode="auto">
              <a:xfrm flipH="1">
                <a:off x="3919" y="2778"/>
                <a:ext cx="1251" cy="1150"/>
              </a:xfrm>
              <a:custGeom>
                <a:avLst/>
                <a:gdLst>
                  <a:gd name="T0" fmla="*/ 0 w 1251"/>
                  <a:gd name="T1" fmla="*/ 61 h 1150"/>
                  <a:gd name="T2" fmla="*/ 579 w 1251"/>
                  <a:gd name="T3" fmla="*/ 61 h 1150"/>
                  <a:gd name="T4" fmla="*/ 582 w 1251"/>
                  <a:gd name="T5" fmla="*/ 109 h 1150"/>
                  <a:gd name="T6" fmla="*/ 462 w 1251"/>
                  <a:gd name="T7" fmla="*/ 109 h 1150"/>
                  <a:gd name="T8" fmla="*/ 459 w 1251"/>
                  <a:gd name="T9" fmla="*/ 175 h 1150"/>
                  <a:gd name="T10" fmla="*/ 465 w 1251"/>
                  <a:gd name="T11" fmla="*/ 262 h 1150"/>
                  <a:gd name="T12" fmla="*/ 1251 w 1251"/>
                  <a:gd name="T13" fmla="*/ 262 h 1150"/>
                  <a:gd name="T14" fmla="*/ 1245 w 1251"/>
                  <a:gd name="T15" fmla="*/ 1150 h 1150"/>
                  <a:gd name="T16" fmla="*/ 27 w 1251"/>
                  <a:gd name="T17" fmla="*/ 1144 h 1150"/>
                  <a:gd name="T18" fmla="*/ 21 w 1251"/>
                  <a:gd name="T19" fmla="*/ 265 h 1150"/>
                  <a:gd name="T20" fmla="*/ 117 w 1251"/>
                  <a:gd name="T21" fmla="*/ 265 h 1150"/>
                  <a:gd name="T22" fmla="*/ 117 w 1251"/>
                  <a:gd name="T23" fmla="*/ 121 h 1150"/>
                  <a:gd name="T24" fmla="*/ 0 w 1251"/>
                  <a:gd name="T25" fmla="*/ 121 h 1150"/>
                  <a:gd name="T26" fmla="*/ 0 w 1251"/>
                  <a:gd name="T27" fmla="*/ 61 h 11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51" h="1150">
                    <a:moveTo>
                      <a:pt x="0" y="61"/>
                    </a:moveTo>
                    <a:cubicBezTo>
                      <a:pt x="183" y="0"/>
                      <a:pt x="579" y="61"/>
                      <a:pt x="579" y="61"/>
                    </a:cubicBezTo>
                    <a:lnTo>
                      <a:pt x="582" y="109"/>
                    </a:lnTo>
                    <a:lnTo>
                      <a:pt x="462" y="109"/>
                    </a:lnTo>
                    <a:lnTo>
                      <a:pt x="459" y="175"/>
                    </a:lnTo>
                    <a:lnTo>
                      <a:pt x="465" y="262"/>
                    </a:lnTo>
                    <a:lnTo>
                      <a:pt x="1251" y="262"/>
                    </a:lnTo>
                    <a:lnTo>
                      <a:pt x="1245" y="1150"/>
                    </a:lnTo>
                    <a:lnTo>
                      <a:pt x="27" y="1144"/>
                    </a:lnTo>
                    <a:lnTo>
                      <a:pt x="21" y="265"/>
                    </a:lnTo>
                    <a:lnTo>
                      <a:pt x="117" y="265"/>
                    </a:lnTo>
                    <a:lnTo>
                      <a:pt x="117" y="121"/>
                    </a:lnTo>
                    <a:lnTo>
                      <a:pt x="0" y="121"/>
                    </a:lnTo>
                    <a:lnTo>
                      <a:pt x="0" y="61"/>
                    </a:lnTo>
                    <a:close/>
                  </a:path>
                </a:pathLst>
              </a:custGeom>
              <a:solidFill>
                <a:srgbClr val="00CCFF"/>
              </a:solid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e-IL"/>
              </a:p>
            </p:txBody>
          </p:sp>
        </p:grpSp>
        <p:sp>
          <p:nvSpPr>
            <p:cNvPr id="27686" name="Rectangle 8"/>
            <p:cNvSpPr>
              <a:spLocks noChangeArrowheads="1"/>
            </p:cNvSpPr>
            <p:nvPr/>
          </p:nvSpPr>
          <p:spPr bwMode="auto">
            <a:xfrm flipH="1">
              <a:off x="3878" y="3045"/>
              <a:ext cx="118" cy="877"/>
            </a:xfrm>
            <a:prstGeom prst="rect">
              <a:avLst/>
            </a:prstGeom>
            <a:solidFill>
              <a:srgbClr val="00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7687" name="Rectangle 9"/>
            <p:cNvSpPr>
              <a:spLocks noChangeArrowheads="1"/>
            </p:cNvSpPr>
            <p:nvPr/>
          </p:nvSpPr>
          <p:spPr bwMode="auto">
            <a:xfrm flipH="1">
              <a:off x="1824" y="3049"/>
              <a:ext cx="69" cy="871"/>
            </a:xfrm>
            <a:prstGeom prst="rect">
              <a:avLst/>
            </a:prstGeom>
            <a:solidFill>
              <a:srgbClr val="00CCFF"/>
            </a:solidFill>
            <a:ln w="952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grpSp>
      <p:sp>
        <p:nvSpPr>
          <p:cNvPr id="159" name="Rectangle 10"/>
          <p:cNvSpPr>
            <a:spLocks noChangeArrowheads="1"/>
          </p:cNvSpPr>
          <p:nvPr/>
        </p:nvSpPr>
        <p:spPr bwMode="auto">
          <a:xfrm>
            <a:off x="1276350" y="5848350"/>
            <a:ext cx="6867525" cy="1714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60" name="Rectangle 11"/>
          <p:cNvSpPr>
            <a:spLocks noChangeArrowheads="1"/>
          </p:cNvSpPr>
          <p:nvPr/>
        </p:nvSpPr>
        <p:spPr bwMode="auto">
          <a:xfrm>
            <a:off x="1158875" y="5753100"/>
            <a:ext cx="88900" cy="333375"/>
          </a:xfrm>
          <a:prstGeom prst="rect">
            <a:avLst/>
          </a:prstGeom>
          <a:solidFill>
            <a:srgbClr val="000091"/>
          </a:solidFill>
          <a:ln w="9525">
            <a:solidFill>
              <a:srgbClr val="00009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161" name="Rectangle 69"/>
          <p:cNvSpPr>
            <a:spLocks noChangeArrowheads="1"/>
          </p:cNvSpPr>
          <p:nvPr/>
        </p:nvSpPr>
        <p:spPr bwMode="auto">
          <a:xfrm>
            <a:off x="1276350" y="5900738"/>
            <a:ext cx="6867525" cy="66675"/>
          </a:xfrm>
          <a:prstGeom prst="rect">
            <a:avLst/>
          </a:prstGeom>
          <a:solidFill>
            <a:srgbClr val="F800D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grpSp>
        <p:nvGrpSpPr>
          <p:cNvPr id="162" name="Group 71"/>
          <p:cNvGrpSpPr>
            <a:grpSpLocks/>
          </p:cNvGrpSpPr>
          <p:nvPr/>
        </p:nvGrpSpPr>
        <p:grpSpPr bwMode="auto">
          <a:xfrm>
            <a:off x="1268413" y="6046788"/>
            <a:ext cx="6916737" cy="512762"/>
            <a:chOff x="799" y="3557"/>
            <a:chExt cx="4357" cy="323"/>
          </a:xfrm>
        </p:grpSpPr>
        <p:sp>
          <p:nvSpPr>
            <p:cNvPr id="27670" name="Rectangle 72"/>
            <p:cNvSpPr>
              <a:spLocks noChangeArrowheads="1"/>
            </p:cNvSpPr>
            <p:nvPr/>
          </p:nvSpPr>
          <p:spPr bwMode="auto">
            <a:xfrm rot="326420">
              <a:off x="799" y="3566"/>
              <a:ext cx="2162" cy="42"/>
            </a:xfrm>
            <a:prstGeom prst="rect">
              <a:avLst/>
            </a:prstGeom>
            <a:solidFill>
              <a:srgbClr val="F800D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27671" name="Rectangle 73"/>
            <p:cNvSpPr>
              <a:spLocks noChangeArrowheads="1"/>
            </p:cNvSpPr>
            <p:nvPr/>
          </p:nvSpPr>
          <p:spPr bwMode="auto">
            <a:xfrm rot="-326420">
              <a:off x="2994" y="3557"/>
              <a:ext cx="2162" cy="42"/>
            </a:xfrm>
            <a:prstGeom prst="rect">
              <a:avLst/>
            </a:prstGeom>
            <a:solidFill>
              <a:srgbClr val="F800D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grpSp>
          <p:nvGrpSpPr>
            <p:cNvPr id="27672" name="Group 74"/>
            <p:cNvGrpSpPr>
              <a:grpSpLocks/>
            </p:cNvGrpSpPr>
            <p:nvPr/>
          </p:nvGrpSpPr>
          <p:grpSpPr bwMode="auto">
            <a:xfrm>
              <a:off x="2982" y="3705"/>
              <a:ext cx="346" cy="175"/>
              <a:chOff x="2982" y="3705"/>
              <a:chExt cx="346" cy="175"/>
            </a:xfrm>
          </p:grpSpPr>
          <p:grpSp>
            <p:nvGrpSpPr>
              <p:cNvPr id="27673" name="Group 75"/>
              <p:cNvGrpSpPr>
                <a:grpSpLocks/>
              </p:cNvGrpSpPr>
              <p:nvPr/>
            </p:nvGrpSpPr>
            <p:grpSpPr bwMode="auto">
              <a:xfrm>
                <a:off x="2982" y="3705"/>
                <a:ext cx="293" cy="152"/>
                <a:chOff x="2058" y="2271"/>
                <a:chExt cx="365" cy="200"/>
              </a:xfrm>
            </p:grpSpPr>
            <p:sp>
              <p:nvSpPr>
                <p:cNvPr id="27680" name="Oval 76"/>
                <p:cNvSpPr>
                  <a:spLocks noChangeArrowheads="1"/>
                </p:cNvSpPr>
                <p:nvPr/>
              </p:nvSpPr>
              <p:spPr bwMode="auto">
                <a:xfrm>
                  <a:off x="2058" y="2271"/>
                  <a:ext cx="42" cy="38"/>
                </a:xfrm>
                <a:prstGeom prst="ellipse">
                  <a:avLst/>
                </a:prstGeom>
                <a:solidFill>
                  <a:schemeClr val="tx1"/>
                </a:solidFill>
                <a:ln w="9525">
                  <a:solidFill>
                    <a:schemeClr val="bg1"/>
                  </a:solidFill>
                  <a:round/>
                  <a:headEnd/>
                  <a:tailEnd/>
                </a:ln>
              </p:spPr>
              <p:txBody>
                <a:bodyPr/>
                <a:lstStyle/>
                <a:p>
                  <a:endParaRPr lang="he-IL"/>
                </a:p>
              </p:txBody>
            </p:sp>
            <p:sp>
              <p:nvSpPr>
                <p:cNvPr id="27681" name="Oval 77"/>
                <p:cNvSpPr>
                  <a:spLocks noChangeArrowheads="1"/>
                </p:cNvSpPr>
                <p:nvPr/>
              </p:nvSpPr>
              <p:spPr bwMode="auto">
                <a:xfrm>
                  <a:off x="2154" y="2387"/>
                  <a:ext cx="41" cy="39"/>
                </a:xfrm>
                <a:prstGeom prst="ellipse">
                  <a:avLst/>
                </a:prstGeom>
                <a:solidFill>
                  <a:schemeClr val="tx1"/>
                </a:solidFill>
                <a:ln w="9525">
                  <a:solidFill>
                    <a:schemeClr val="bg1"/>
                  </a:solidFill>
                  <a:round/>
                  <a:headEnd/>
                  <a:tailEnd/>
                </a:ln>
              </p:spPr>
              <p:txBody>
                <a:bodyPr/>
                <a:lstStyle/>
                <a:p>
                  <a:endParaRPr lang="he-IL"/>
                </a:p>
              </p:txBody>
            </p:sp>
            <p:sp>
              <p:nvSpPr>
                <p:cNvPr id="27682" name="Oval 78"/>
                <p:cNvSpPr>
                  <a:spLocks noChangeArrowheads="1"/>
                </p:cNvSpPr>
                <p:nvPr/>
              </p:nvSpPr>
              <p:spPr bwMode="auto">
                <a:xfrm>
                  <a:off x="2381" y="2432"/>
                  <a:ext cx="42" cy="39"/>
                </a:xfrm>
                <a:prstGeom prst="ellipse">
                  <a:avLst/>
                </a:prstGeom>
                <a:solidFill>
                  <a:schemeClr val="tx1"/>
                </a:solidFill>
                <a:ln w="9525">
                  <a:solidFill>
                    <a:schemeClr val="bg1"/>
                  </a:solidFill>
                  <a:round/>
                  <a:headEnd/>
                  <a:tailEnd/>
                </a:ln>
              </p:spPr>
              <p:txBody>
                <a:bodyPr/>
                <a:lstStyle/>
                <a:p>
                  <a:endParaRPr lang="he-IL"/>
                </a:p>
              </p:txBody>
            </p:sp>
            <p:sp>
              <p:nvSpPr>
                <p:cNvPr id="27683" name="Oval 79"/>
                <p:cNvSpPr>
                  <a:spLocks noChangeArrowheads="1"/>
                </p:cNvSpPr>
                <p:nvPr/>
              </p:nvSpPr>
              <p:spPr bwMode="auto">
                <a:xfrm>
                  <a:off x="2290" y="2432"/>
                  <a:ext cx="41" cy="39"/>
                </a:xfrm>
                <a:prstGeom prst="ellipse">
                  <a:avLst/>
                </a:prstGeom>
                <a:solidFill>
                  <a:schemeClr val="tx1"/>
                </a:solidFill>
                <a:ln w="9525">
                  <a:solidFill>
                    <a:schemeClr val="bg1"/>
                  </a:solidFill>
                  <a:round/>
                  <a:headEnd/>
                  <a:tailEnd/>
                </a:ln>
              </p:spPr>
              <p:txBody>
                <a:bodyPr/>
                <a:lstStyle/>
                <a:p>
                  <a:endParaRPr lang="he-IL"/>
                </a:p>
              </p:txBody>
            </p:sp>
            <p:sp>
              <p:nvSpPr>
                <p:cNvPr id="27684" name="Oval 80"/>
                <p:cNvSpPr>
                  <a:spLocks noChangeArrowheads="1"/>
                </p:cNvSpPr>
                <p:nvPr/>
              </p:nvSpPr>
              <p:spPr bwMode="auto">
                <a:xfrm>
                  <a:off x="2245" y="2348"/>
                  <a:ext cx="41" cy="39"/>
                </a:xfrm>
                <a:prstGeom prst="ellipse">
                  <a:avLst/>
                </a:prstGeom>
                <a:solidFill>
                  <a:schemeClr val="tx1"/>
                </a:solidFill>
                <a:ln w="9525">
                  <a:solidFill>
                    <a:schemeClr val="bg1"/>
                  </a:solidFill>
                  <a:round/>
                  <a:headEnd/>
                  <a:tailEnd/>
                </a:ln>
              </p:spPr>
              <p:txBody>
                <a:bodyPr/>
                <a:lstStyle/>
                <a:p>
                  <a:endParaRPr lang="he-IL"/>
                </a:p>
              </p:txBody>
            </p:sp>
          </p:grpSp>
          <p:grpSp>
            <p:nvGrpSpPr>
              <p:cNvPr id="27674" name="Group 81"/>
              <p:cNvGrpSpPr>
                <a:grpSpLocks/>
              </p:cNvGrpSpPr>
              <p:nvPr/>
            </p:nvGrpSpPr>
            <p:grpSpPr bwMode="auto">
              <a:xfrm>
                <a:off x="3035" y="3728"/>
                <a:ext cx="293" cy="152"/>
                <a:chOff x="2058" y="2271"/>
                <a:chExt cx="365" cy="200"/>
              </a:xfrm>
            </p:grpSpPr>
            <p:sp>
              <p:nvSpPr>
                <p:cNvPr id="27675" name="Oval 82"/>
                <p:cNvSpPr>
                  <a:spLocks noChangeArrowheads="1"/>
                </p:cNvSpPr>
                <p:nvPr/>
              </p:nvSpPr>
              <p:spPr bwMode="auto">
                <a:xfrm>
                  <a:off x="2058" y="2271"/>
                  <a:ext cx="42" cy="38"/>
                </a:xfrm>
                <a:prstGeom prst="ellipse">
                  <a:avLst/>
                </a:prstGeom>
                <a:solidFill>
                  <a:schemeClr val="tx1"/>
                </a:solidFill>
                <a:ln w="9525">
                  <a:solidFill>
                    <a:schemeClr val="bg1"/>
                  </a:solidFill>
                  <a:round/>
                  <a:headEnd/>
                  <a:tailEnd/>
                </a:ln>
              </p:spPr>
              <p:txBody>
                <a:bodyPr/>
                <a:lstStyle/>
                <a:p>
                  <a:endParaRPr lang="he-IL"/>
                </a:p>
              </p:txBody>
            </p:sp>
            <p:sp>
              <p:nvSpPr>
                <p:cNvPr id="27676" name="Oval 83"/>
                <p:cNvSpPr>
                  <a:spLocks noChangeArrowheads="1"/>
                </p:cNvSpPr>
                <p:nvPr/>
              </p:nvSpPr>
              <p:spPr bwMode="auto">
                <a:xfrm>
                  <a:off x="2154" y="2387"/>
                  <a:ext cx="41" cy="39"/>
                </a:xfrm>
                <a:prstGeom prst="ellipse">
                  <a:avLst/>
                </a:prstGeom>
                <a:solidFill>
                  <a:schemeClr val="tx1"/>
                </a:solidFill>
                <a:ln w="9525">
                  <a:solidFill>
                    <a:schemeClr val="bg1"/>
                  </a:solidFill>
                  <a:round/>
                  <a:headEnd/>
                  <a:tailEnd/>
                </a:ln>
              </p:spPr>
              <p:txBody>
                <a:bodyPr/>
                <a:lstStyle/>
                <a:p>
                  <a:endParaRPr lang="he-IL"/>
                </a:p>
              </p:txBody>
            </p:sp>
            <p:sp>
              <p:nvSpPr>
                <p:cNvPr id="27677" name="Oval 84"/>
                <p:cNvSpPr>
                  <a:spLocks noChangeArrowheads="1"/>
                </p:cNvSpPr>
                <p:nvPr/>
              </p:nvSpPr>
              <p:spPr bwMode="auto">
                <a:xfrm>
                  <a:off x="2381" y="2432"/>
                  <a:ext cx="42" cy="39"/>
                </a:xfrm>
                <a:prstGeom prst="ellipse">
                  <a:avLst/>
                </a:prstGeom>
                <a:solidFill>
                  <a:schemeClr val="tx1"/>
                </a:solidFill>
                <a:ln w="9525">
                  <a:solidFill>
                    <a:schemeClr val="bg1"/>
                  </a:solidFill>
                  <a:round/>
                  <a:headEnd/>
                  <a:tailEnd/>
                </a:ln>
              </p:spPr>
              <p:txBody>
                <a:bodyPr/>
                <a:lstStyle/>
                <a:p>
                  <a:endParaRPr lang="he-IL"/>
                </a:p>
              </p:txBody>
            </p:sp>
            <p:sp>
              <p:nvSpPr>
                <p:cNvPr id="27678" name="Oval 85"/>
                <p:cNvSpPr>
                  <a:spLocks noChangeArrowheads="1"/>
                </p:cNvSpPr>
                <p:nvPr/>
              </p:nvSpPr>
              <p:spPr bwMode="auto">
                <a:xfrm>
                  <a:off x="2290" y="2432"/>
                  <a:ext cx="41" cy="39"/>
                </a:xfrm>
                <a:prstGeom prst="ellipse">
                  <a:avLst/>
                </a:prstGeom>
                <a:solidFill>
                  <a:schemeClr val="tx1"/>
                </a:solidFill>
                <a:ln w="9525">
                  <a:solidFill>
                    <a:schemeClr val="bg1"/>
                  </a:solidFill>
                  <a:round/>
                  <a:headEnd/>
                  <a:tailEnd/>
                </a:ln>
              </p:spPr>
              <p:txBody>
                <a:bodyPr/>
                <a:lstStyle/>
                <a:p>
                  <a:endParaRPr lang="he-IL"/>
                </a:p>
              </p:txBody>
            </p:sp>
            <p:sp>
              <p:nvSpPr>
                <p:cNvPr id="27679" name="Oval 86"/>
                <p:cNvSpPr>
                  <a:spLocks noChangeArrowheads="1"/>
                </p:cNvSpPr>
                <p:nvPr/>
              </p:nvSpPr>
              <p:spPr bwMode="auto">
                <a:xfrm>
                  <a:off x="2245" y="2348"/>
                  <a:ext cx="41" cy="39"/>
                </a:xfrm>
                <a:prstGeom prst="ellipse">
                  <a:avLst/>
                </a:prstGeom>
                <a:solidFill>
                  <a:schemeClr val="tx1"/>
                </a:solidFill>
                <a:ln w="9525">
                  <a:solidFill>
                    <a:schemeClr val="bg1"/>
                  </a:solidFill>
                  <a:round/>
                  <a:headEnd/>
                  <a:tailEnd/>
                </a:ln>
              </p:spPr>
              <p:txBody>
                <a:bodyPr/>
                <a:lstStyle/>
                <a:p>
                  <a:endParaRPr lang="he-IL"/>
                </a:p>
              </p:txBody>
            </p:sp>
          </p:grpSp>
        </p:grpSp>
      </p:grpSp>
      <p:sp>
        <p:nvSpPr>
          <p:cNvPr id="178" name="Text Box 91"/>
          <p:cNvSpPr txBox="1">
            <a:spLocks noChangeArrowheads="1"/>
          </p:cNvSpPr>
          <p:nvPr/>
        </p:nvSpPr>
        <p:spPr bwMode="auto">
          <a:xfrm>
            <a:off x="3803650" y="4511675"/>
            <a:ext cx="1854200" cy="388938"/>
          </a:xfrm>
          <a:prstGeom prst="rect">
            <a:avLst/>
          </a:prstGeom>
          <a:gradFill rotWithShape="1">
            <a:gsLst>
              <a:gs pos="0">
                <a:srgbClr val="7087A0"/>
              </a:gs>
              <a:gs pos="50000">
                <a:srgbClr val="7087A0">
                  <a:gamma/>
                  <a:tint val="69804"/>
                  <a:invGamma/>
                </a:srgbClr>
              </a:gs>
              <a:gs pos="100000">
                <a:srgbClr val="7087A0"/>
              </a:gs>
            </a:gsLst>
            <a:lin ang="0" scaled="1"/>
          </a:gradFill>
          <a:ln w="3175" algn="ctr">
            <a:solidFill>
              <a:srgbClr val="FFFFFF"/>
            </a:solidFill>
            <a:miter lim="800000"/>
            <a:headEnd/>
            <a:tailEnd/>
          </a:ln>
          <a:effectLst>
            <a:outerShdw dist="35921" dir="2700000" algn="ctr" rotWithShape="0">
              <a:srgbClr val="808080">
                <a:alpha val="50000"/>
              </a:srgbClr>
            </a:outerShdw>
          </a:effectLst>
        </p:spPr>
        <p:txBody>
          <a:bodyPr lIns="54000" rIns="54000" anchor="ctr"/>
          <a:lstStyle/>
          <a:p>
            <a:pPr algn="ctr">
              <a:lnSpc>
                <a:spcPct val="85000"/>
              </a:lnSpc>
              <a:buClr>
                <a:srgbClr val="7087A0"/>
              </a:buClr>
              <a:buSzPct val="80000"/>
              <a:buFont typeface="Monotype Sorts"/>
              <a:buNone/>
              <a:defRPr/>
            </a:pPr>
            <a:r>
              <a:rPr kumimoji="1" lang="en-US" sz="1600" b="1">
                <a:solidFill>
                  <a:srgbClr val="FFFFFF"/>
                </a:solidFill>
                <a:effectLst>
                  <a:outerShdw blurRad="38100" dist="38100" dir="2700000" algn="tl">
                    <a:srgbClr val="000000"/>
                  </a:outerShdw>
                </a:effectLst>
              </a:rPr>
              <a:t>Conventional UV </a:t>
            </a:r>
          </a:p>
        </p:txBody>
      </p:sp>
      <p:sp>
        <p:nvSpPr>
          <p:cNvPr id="179" name="Line 93"/>
          <p:cNvSpPr>
            <a:spLocks noChangeShapeType="1"/>
          </p:cNvSpPr>
          <p:nvPr/>
        </p:nvSpPr>
        <p:spPr bwMode="auto">
          <a:xfrm>
            <a:off x="738188" y="4706938"/>
            <a:ext cx="379412" cy="1122362"/>
          </a:xfrm>
          <a:prstGeom prst="line">
            <a:avLst/>
          </a:prstGeom>
          <a:noFill/>
          <a:ln w="28575" algn="ctr">
            <a:solidFill>
              <a:srgbClr val="969696"/>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rIns="18000" anchor="ctr"/>
          <a:lstStyle/>
          <a:p>
            <a:endParaRPr lang="he-IL"/>
          </a:p>
        </p:txBody>
      </p:sp>
      <p:sp>
        <p:nvSpPr>
          <p:cNvPr id="180" name="Text Box 94"/>
          <p:cNvSpPr txBox="1">
            <a:spLocks noChangeArrowheads="1"/>
          </p:cNvSpPr>
          <p:nvPr/>
        </p:nvSpPr>
        <p:spPr bwMode="auto">
          <a:xfrm>
            <a:off x="463550" y="4259263"/>
            <a:ext cx="2844800" cy="447675"/>
          </a:xfrm>
          <a:prstGeom prst="rect">
            <a:avLst/>
          </a:prstGeom>
          <a:noFill/>
          <a:ln w="28575" algn="ctr">
            <a:solidFill>
              <a:srgbClr val="969696"/>
            </a:solidFill>
            <a:miter lim="800000"/>
            <a:headEnd/>
            <a:tailEnd/>
          </a:ln>
          <a:effectLst/>
          <a:extLst>
            <a:ext uri="{909E8E84-426E-40DD-AFC4-6F175D3DCCD1}">
              <a14:hiddenFill xmlns:a14="http://schemas.microsoft.com/office/drawing/2010/main">
                <a:solidFill>
                  <a:srgbClr val="FFFFFF">
                    <a:alpha val="50195"/>
                  </a:srgbClr>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rIns="18000"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nSpc>
                <a:spcPct val="85000"/>
              </a:lnSpc>
              <a:buClr>
                <a:srgbClr val="7087A0"/>
              </a:buClr>
              <a:buSzPct val="80000"/>
              <a:buFont typeface="Monotype Sorts"/>
              <a:buNone/>
            </a:pPr>
            <a:r>
              <a:rPr lang="en-US" sz="1400" b="1">
                <a:solidFill>
                  <a:srgbClr val="777777"/>
                </a:solidFill>
              </a:rPr>
              <a:t>Cumbersome lamp &amp; sleeve replacements; System down</a:t>
            </a:r>
          </a:p>
        </p:txBody>
      </p:sp>
      <p:sp>
        <p:nvSpPr>
          <p:cNvPr id="181" name="Text Box 101"/>
          <p:cNvSpPr txBox="1">
            <a:spLocks noChangeArrowheads="1"/>
          </p:cNvSpPr>
          <p:nvPr/>
        </p:nvSpPr>
        <p:spPr bwMode="auto">
          <a:xfrm>
            <a:off x="6218238" y="4259263"/>
            <a:ext cx="2352675" cy="447675"/>
          </a:xfrm>
          <a:prstGeom prst="rect">
            <a:avLst/>
          </a:prstGeom>
          <a:noFill/>
          <a:ln w="28575" algn="ctr">
            <a:solidFill>
              <a:srgbClr val="969696"/>
            </a:solidFill>
            <a:miter lim="800000"/>
            <a:headEnd/>
            <a:tailEnd/>
          </a:ln>
          <a:effectLst/>
          <a:extLst>
            <a:ext uri="{909E8E84-426E-40DD-AFC4-6F175D3DCCD1}">
              <a14:hiddenFill xmlns:a14="http://schemas.microsoft.com/office/drawing/2010/main">
                <a:solidFill>
                  <a:srgbClr val="FFFFFF">
                    <a:alpha val="50195"/>
                  </a:srgbClr>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rIns="18000"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nSpc>
                <a:spcPct val="85000"/>
              </a:lnSpc>
              <a:buClr>
                <a:srgbClr val="7087A0"/>
              </a:buClr>
              <a:buSzPct val="80000"/>
              <a:buFont typeface="Monotype Sorts"/>
              <a:buNone/>
            </a:pPr>
            <a:r>
              <a:rPr lang="en-US" sz="1400" b="1">
                <a:solidFill>
                  <a:srgbClr val="777777"/>
                </a:solidFill>
              </a:rPr>
              <a:t>Risk of glass and mercury contamination</a:t>
            </a:r>
          </a:p>
        </p:txBody>
      </p:sp>
      <p:sp>
        <p:nvSpPr>
          <p:cNvPr id="182" name="Line 93"/>
          <p:cNvSpPr>
            <a:spLocks noChangeShapeType="1"/>
          </p:cNvSpPr>
          <p:nvPr/>
        </p:nvSpPr>
        <p:spPr bwMode="auto">
          <a:xfrm flipH="1">
            <a:off x="4940300" y="4713288"/>
            <a:ext cx="2187575" cy="1381125"/>
          </a:xfrm>
          <a:prstGeom prst="line">
            <a:avLst/>
          </a:prstGeom>
          <a:noFill/>
          <a:ln w="28575" algn="ctr">
            <a:solidFill>
              <a:srgbClr val="969696"/>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rIns="18000" anchor="ctr"/>
          <a:lstStyle/>
          <a:p>
            <a:endParaRPr lang="he-IL"/>
          </a:p>
        </p:txBody>
      </p:sp>
      <p:sp>
        <p:nvSpPr>
          <p:cNvPr id="82" name="Rectangle 3"/>
          <p:cNvSpPr txBox="1">
            <a:spLocks noChangeArrowheads="1"/>
          </p:cNvSpPr>
          <p:nvPr/>
        </p:nvSpPr>
        <p:spPr>
          <a:xfrm>
            <a:off x="179512" y="1052736"/>
            <a:ext cx="8640960" cy="576064"/>
          </a:xfrm>
          <a:prstGeom prst="rect">
            <a:avLst/>
          </a:prstGeom>
          <a:extLst>
            <a:ext uri="{91240B29-F687-4F45-9708-019B960494DF}">
              <a14:hiddenLine xmlns:a14="http://schemas.microsoft.com/office/drawing/2010/main" w="9525">
                <a:solidFill>
                  <a:srgbClr val="9933FF"/>
                </a:solidFill>
                <a:miter lim="800000"/>
                <a:headEnd/>
                <a:tailEnd/>
              </a14:hiddenLine>
            </a:ext>
          </a:extLst>
        </p:spPr>
        <p:txBody>
          <a:bodyPr/>
          <a:lstStyle>
            <a:lvl1pPr marL="342900" indent="-342900" algn="l" rtl="0" eaLnBrk="0" fontAlgn="base" hangingPunct="0">
              <a:lnSpc>
                <a:spcPct val="120000"/>
              </a:lnSpc>
              <a:spcBef>
                <a:spcPct val="20000"/>
              </a:spcBef>
              <a:spcAft>
                <a:spcPct val="0"/>
              </a:spcAft>
              <a:buClr>
                <a:srgbClr val="015699"/>
              </a:buClr>
              <a:buFont typeface="Wingdings" charset="2"/>
              <a:buChar char="§"/>
              <a:defRPr sz="2000">
                <a:solidFill>
                  <a:schemeClr val="tx1"/>
                </a:solidFill>
                <a:latin typeface="+mn-lt"/>
                <a:ea typeface="Lucida Grande" pitchFamily="84" charset="0"/>
                <a:cs typeface="Lucida Grande" pitchFamily="84" charset="0"/>
              </a:defRPr>
            </a:lvl1pPr>
            <a:lvl2pPr marL="742950" indent="-285750" algn="l" rtl="0" eaLnBrk="0" fontAlgn="base" hangingPunct="0">
              <a:lnSpc>
                <a:spcPct val="120000"/>
              </a:lnSpc>
              <a:spcBef>
                <a:spcPct val="20000"/>
              </a:spcBef>
              <a:spcAft>
                <a:spcPct val="0"/>
              </a:spcAft>
              <a:buClr>
                <a:srgbClr val="015699"/>
              </a:buClr>
              <a:buFont typeface="Wingdings" charset="2"/>
              <a:buChar char="§"/>
              <a:defRPr>
                <a:solidFill>
                  <a:schemeClr val="tx1"/>
                </a:solidFill>
                <a:latin typeface="+mn-lt"/>
                <a:ea typeface="Lucida Grande" pitchFamily="84" charset="0"/>
                <a:cs typeface="Lucida Grande" pitchFamily="84" charset="0"/>
              </a:defRPr>
            </a:lvl2pPr>
            <a:lvl3pPr marL="1143000" indent="-228600" algn="l" rtl="0" eaLnBrk="0" fontAlgn="base" hangingPunct="0">
              <a:lnSpc>
                <a:spcPct val="120000"/>
              </a:lnSpc>
              <a:spcBef>
                <a:spcPct val="20000"/>
              </a:spcBef>
              <a:spcAft>
                <a:spcPct val="0"/>
              </a:spcAft>
              <a:buClr>
                <a:srgbClr val="015699"/>
              </a:buClr>
              <a:buFont typeface="Wingdings" charset="2"/>
              <a:buChar char="§"/>
              <a:defRPr sz="1600">
                <a:solidFill>
                  <a:schemeClr val="tx1"/>
                </a:solidFill>
                <a:latin typeface="+mn-lt"/>
                <a:ea typeface="Lucida Grande" pitchFamily="84" charset="0"/>
                <a:cs typeface="Lucida Grande" pitchFamily="84" charset="0"/>
              </a:defRPr>
            </a:lvl3pPr>
            <a:lvl4pPr marL="16002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4pPr>
            <a:lvl5pPr marL="2057400" indent="-228600" algn="l" rtl="0" eaLnBrk="0" fontAlgn="base" hangingPunct="0">
              <a:lnSpc>
                <a:spcPct val="120000"/>
              </a:lnSpc>
              <a:spcBef>
                <a:spcPct val="20000"/>
              </a:spcBef>
              <a:spcAft>
                <a:spcPct val="0"/>
              </a:spcAft>
              <a:buClr>
                <a:srgbClr val="015699"/>
              </a:buClr>
              <a:buFont typeface="Wingdings" charset="2"/>
              <a:buChar char="§"/>
              <a:defRPr sz="1400">
                <a:solidFill>
                  <a:schemeClr val="tx1"/>
                </a:solidFill>
                <a:latin typeface="+mn-lt"/>
                <a:ea typeface="Lucida Grande" pitchFamily="84" charset="0"/>
                <a:cs typeface="Lucida Grande" pitchFamily="84" charset="0"/>
              </a:defRPr>
            </a:lvl5pPr>
            <a:lvl6pPr marL="25146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6pPr>
            <a:lvl7pPr marL="29718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7pPr>
            <a:lvl8pPr marL="34290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8pPr>
            <a:lvl9pPr marL="3886200" indent="-228600" algn="l" rtl="0" fontAlgn="base">
              <a:lnSpc>
                <a:spcPct val="120000"/>
              </a:lnSpc>
              <a:spcBef>
                <a:spcPct val="20000"/>
              </a:spcBef>
              <a:spcAft>
                <a:spcPct val="0"/>
              </a:spcAft>
              <a:buClr>
                <a:srgbClr val="015699"/>
              </a:buClr>
              <a:buFont typeface="Wingdings" pitchFamily="2" charset="2"/>
              <a:buChar char="§"/>
              <a:defRPr sz="1400">
                <a:solidFill>
                  <a:schemeClr val="tx1"/>
                </a:solidFill>
                <a:latin typeface="+mn-lt"/>
                <a:cs typeface="Calibri" pitchFamily="34" charset="0"/>
              </a:defRPr>
            </a:lvl9pPr>
          </a:lstStyle>
          <a:p>
            <a:pPr marL="0" indent="0">
              <a:buNone/>
            </a:pPr>
            <a:r>
              <a:rPr lang="en-US" sz="2400" b="1" u="sng" dirty="0" smtClean="0">
                <a:solidFill>
                  <a:schemeClr val="hlink"/>
                </a:solidFill>
              </a:rPr>
              <a:t>Simple maintenance</a:t>
            </a:r>
            <a:endParaRPr lang="en-US" sz="2400" b="1" u="sng" dirty="0">
              <a:solidFill>
                <a:schemeClr val="hlink"/>
              </a:solidFill>
            </a:endParaRPr>
          </a:p>
          <a:p>
            <a:pPr marL="0" indent="0">
              <a:buFont typeface="Wingdings" pitchFamily="2" charset="2"/>
              <a:buNone/>
            </a:pPr>
            <a:endParaRPr lang="en-US" sz="2400" b="1" u="sng" dirty="0">
              <a:solidFill>
                <a:schemeClr val="hlink"/>
              </a:solidFill>
            </a:endParaRPr>
          </a:p>
          <a:p>
            <a:pPr marL="0" indent="0">
              <a:buFont typeface="Wingdings" pitchFamily="2" charset="2"/>
              <a:buNone/>
            </a:pPr>
            <a:endParaRPr lang="en-US" dirty="0" smtClean="0"/>
          </a:p>
          <a:p>
            <a:pPr marL="0" indent="0">
              <a:lnSpc>
                <a:spcPct val="150000"/>
              </a:lnSpc>
              <a:buFont typeface="Wingdings" pitchFamily="2" charset="2"/>
              <a:buNone/>
            </a:pPr>
            <a:endParaRPr lang="en-US" dirty="0" smtClean="0"/>
          </a:p>
          <a:p>
            <a:pPr marL="0" indent="0">
              <a:lnSpc>
                <a:spcPct val="150000"/>
              </a:lnSpc>
              <a:buFont typeface="Wingdings" pitchFamily="2" charset="2"/>
              <a:buNone/>
            </a:pPr>
            <a:endParaRPr lang="en-US" dirty="0" smtClean="0"/>
          </a:p>
        </p:txBody>
      </p:sp>
      <p:sp>
        <p:nvSpPr>
          <p:cNvPr id="84" name="Rectangle 34"/>
          <p:cNvSpPr txBox="1">
            <a:spLocks noChangeArrowheads="1"/>
          </p:cNvSpPr>
          <p:nvPr/>
        </p:nvSpPr>
        <p:spPr bwMode="auto">
          <a:xfrm>
            <a:off x="1743075" y="85725"/>
            <a:ext cx="6324600" cy="457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Lucida Grande" pitchFamily="84" charset="0"/>
                <a:cs typeface="Lucida Grande" pitchFamily="84" charset="0"/>
              </a:defRPr>
            </a:lvl1pPr>
            <a:lvl2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2pPr>
            <a:lvl3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3pPr>
            <a:lvl4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4pPr>
            <a:lvl5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5pPr>
            <a:lvl6pPr marL="457200" algn="l" rtl="0" fontAlgn="base">
              <a:spcBef>
                <a:spcPct val="0"/>
              </a:spcBef>
              <a:spcAft>
                <a:spcPct val="0"/>
              </a:spcAft>
              <a:defRPr sz="2400" b="1">
                <a:solidFill>
                  <a:schemeClr val="bg1"/>
                </a:solidFill>
                <a:latin typeface="Calibri" pitchFamily="34" charset="0"/>
                <a:cs typeface="Arial" charset="0"/>
              </a:defRPr>
            </a:lvl6pPr>
            <a:lvl7pPr marL="914400" algn="l" rtl="0" fontAlgn="base">
              <a:spcBef>
                <a:spcPct val="0"/>
              </a:spcBef>
              <a:spcAft>
                <a:spcPct val="0"/>
              </a:spcAft>
              <a:defRPr sz="2400" b="1">
                <a:solidFill>
                  <a:schemeClr val="bg1"/>
                </a:solidFill>
                <a:latin typeface="Calibri" pitchFamily="34" charset="0"/>
                <a:cs typeface="Arial" charset="0"/>
              </a:defRPr>
            </a:lvl7pPr>
            <a:lvl8pPr marL="1371600" algn="l" rtl="0" fontAlgn="base">
              <a:spcBef>
                <a:spcPct val="0"/>
              </a:spcBef>
              <a:spcAft>
                <a:spcPct val="0"/>
              </a:spcAft>
              <a:defRPr sz="2400" b="1">
                <a:solidFill>
                  <a:schemeClr val="bg1"/>
                </a:solidFill>
                <a:latin typeface="Calibri" pitchFamily="34" charset="0"/>
                <a:cs typeface="Arial" charset="0"/>
              </a:defRPr>
            </a:lvl8pPr>
            <a:lvl9pPr marL="1828800" algn="l" rtl="0" fontAlgn="base">
              <a:spcBef>
                <a:spcPct val="0"/>
              </a:spcBef>
              <a:spcAft>
                <a:spcPct val="0"/>
              </a:spcAft>
              <a:defRPr sz="2400" b="1">
                <a:solidFill>
                  <a:schemeClr val="bg1"/>
                </a:solidFill>
                <a:latin typeface="Calibri" pitchFamily="34" charset="0"/>
                <a:cs typeface="Arial" charset="0"/>
              </a:defRPr>
            </a:lvl9pPr>
          </a:lstStyle>
          <a:p>
            <a:pPr marL="0" lvl="1" eaLnBrk="1" hangingPunct="1"/>
            <a:r>
              <a:rPr lang="en-US" dirty="0">
                <a:latin typeface="+mj-lt"/>
              </a:rPr>
              <a:t>Low Total Cost of Operation</a:t>
            </a:r>
          </a:p>
        </p:txBody>
      </p:sp>
    </p:spTree>
    <p:extLst>
      <p:ext uri="{BB962C8B-B14F-4D97-AF65-F5344CB8AC3E}">
        <p14:creationId xmlns:p14="http://schemas.microsoft.com/office/powerpoint/2010/main" val="379613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222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6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9"/>
                                        </p:tgtEl>
                                        <p:attrNameLst>
                                          <p:attrName>style.visibility</p:attrName>
                                        </p:attrNameLst>
                                      </p:cBhvr>
                                      <p:to>
                                        <p:strVal val="visible"/>
                                      </p:to>
                                    </p:set>
                                    <p:animEffect transition="in" filter="fade">
                                      <p:cBhvr>
                                        <p:cTn id="19" dur="500"/>
                                        <p:tgtEl>
                                          <p:spTgt spid="15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1"/>
                                        </p:tgtEl>
                                        <p:attrNameLst>
                                          <p:attrName>style.visibility</p:attrName>
                                        </p:attrNameLst>
                                      </p:cBhvr>
                                      <p:to>
                                        <p:strVal val="visible"/>
                                      </p:to>
                                    </p:set>
                                    <p:animEffect transition="in" filter="fade">
                                      <p:cBhvr>
                                        <p:cTn id="22" dur="500"/>
                                        <p:tgtEl>
                                          <p:spTgt spid="16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0"/>
                                        </p:tgtEl>
                                        <p:attrNameLst>
                                          <p:attrName>style.visibility</p:attrName>
                                        </p:attrNameLst>
                                      </p:cBhvr>
                                      <p:to>
                                        <p:strVal val="visible"/>
                                      </p:to>
                                    </p:set>
                                    <p:animEffect transition="in" filter="fade">
                                      <p:cBhvr>
                                        <p:cTn id="25" dur="500"/>
                                        <p:tgtEl>
                                          <p:spTgt spid="16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8"/>
                                        </p:tgtEl>
                                        <p:attrNameLst>
                                          <p:attrName>style.visibility</p:attrName>
                                        </p:attrNameLst>
                                      </p:cBhvr>
                                      <p:to>
                                        <p:strVal val="visible"/>
                                      </p:to>
                                    </p:set>
                                    <p:animEffect transition="in" filter="fade">
                                      <p:cBhvr>
                                        <p:cTn id="28" dur="500"/>
                                        <p:tgtEl>
                                          <p:spTgt spid="17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1"/>
                                        </p:tgtEl>
                                        <p:attrNameLst>
                                          <p:attrName>style.visibility</p:attrName>
                                        </p:attrNameLst>
                                      </p:cBhvr>
                                      <p:to>
                                        <p:strVal val="visible"/>
                                      </p:to>
                                    </p:set>
                                    <p:animEffect transition="in" filter="fade">
                                      <p:cBhvr>
                                        <p:cTn id="31" dur="500"/>
                                        <p:tgtEl>
                                          <p:spTgt spid="151"/>
                                        </p:tgtEl>
                                      </p:cBhvr>
                                    </p:animEffect>
                                  </p:childTnLst>
                                </p:cTn>
                              </p:par>
                              <p:par>
                                <p:cTn id="32" presetID="10" presetClass="entr" presetSubtype="0" fill="hold" nodeType="withEffect">
                                  <p:stCondLst>
                                    <p:cond delay="0"/>
                                  </p:stCondLst>
                                  <p:childTnLst>
                                    <p:set>
                                      <p:cBhvr>
                                        <p:cTn id="33" dur="1" fill="hold">
                                          <p:stCondLst>
                                            <p:cond delay="0"/>
                                          </p:stCondLst>
                                        </p:cTn>
                                        <p:tgtEl>
                                          <p:spTgt spid="152"/>
                                        </p:tgtEl>
                                        <p:attrNameLst>
                                          <p:attrName>style.visibility</p:attrName>
                                        </p:attrNameLst>
                                      </p:cBhvr>
                                      <p:to>
                                        <p:strVal val="visible"/>
                                      </p:to>
                                    </p:set>
                                    <p:animEffect transition="in" filter="fade">
                                      <p:cBhvr>
                                        <p:cTn id="34" dur="500"/>
                                        <p:tgtEl>
                                          <p:spTgt spid="15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9"/>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16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22" grpId="0" animBg="1"/>
      <p:bldP spid="25652" grpId="0" animBg="1"/>
      <p:bldP spid="151" grpId="0" animBg="1"/>
      <p:bldP spid="159" grpId="0" animBg="1"/>
      <p:bldP spid="160" grpId="0" animBg="1"/>
      <p:bldP spid="161" grpId="0" animBg="1"/>
      <p:bldP spid="178" grpId="0" animBg="1"/>
      <p:bldP spid="179" grpId="0" animBg="1"/>
      <p:bldP spid="180" grpId="0" animBg="1"/>
      <p:bldP spid="181" grpId="0" animBg="1"/>
      <p:bldP spid="18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34"/>
          <p:cNvSpPr txBox="1">
            <a:spLocks noChangeArrowheads="1"/>
          </p:cNvSpPr>
          <p:nvPr/>
        </p:nvSpPr>
        <p:spPr bwMode="auto">
          <a:xfrm>
            <a:off x="1743075" y="85725"/>
            <a:ext cx="6324600" cy="457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Lucida Grande" pitchFamily="84" charset="0"/>
                <a:cs typeface="Lucida Grande" pitchFamily="84" charset="0"/>
              </a:defRPr>
            </a:lvl1pPr>
            <a:lvl2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2pPr>
            <a:lvl3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3pPr>
            <a:lvl4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4pPr>
            <a:lvl5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5pPr>
            <a:lvl6pPr marL="457200" algn="l" rtl="0" fontAlgn="base">
              <a:spcBef>
                <a:spcPct val="0"/>
              </a:spcBef>
              <a:spcAft>
                <a:spcPct val="0"/>
              </a:spcAft>
              <a:defRPr sz="2400" b="1">
                <a:solidFill>
                  <a:schemeClr val="bg1"/>
                </a:solidFill>
                <a:latin typeface="Calibri" pitchFamily="34" charset="0"/>
                <a:cs typeface="Arial" charset="0"/>
              </a:defRPr>
            </a:lvl6pPr>
            <a:lvl7pPr marL="914400" algn="l" rtl="0" fontAlgn="base">
              <a:spcBef>
                <a:spcPct val="0"/>
              </a:spcBef>
              <a:spcAft>
                <a:spcPct val="0"/>
              </a:spcAft>
              <a:defRPr sz="2400" b="1">
                <a:solidFill>
                  <a:schemeClr val="bg1"/>
                </a:solidFill>
                <a:latin typeface="Calibri" pitchFamily="34" charset="0"/>
                <a:cs typeface="Arial" charset="0"/>
              </a:defRPr>
            </a:lvl7pPr>
            <a:lvl8pPr marL="1371600" algn="l" rtl="0" fontAlgn="base">
              <a:spcBef>
                <a:spcPct val="0"/>
              </a:spcBef>
              <a:spcAft>
                <a:spcPct val="0"/>
              </a:spcAft>
              <a:defRPr sz="2400" b="1">
                <a:solidFill>
                  <a:schemeClr val="bg1"/>
                </a:solidFill>
                <a:latin typeface="Calibri" pitchFamily="34" charset="0"/>
                <a:cs typeface="Arial" charset="0"/>
              </a:defRPr>
            </a:lvl8pPr>
            <a:lvl9pPr marL="1828800" algn="l" rtl="0" fontAlgn="base">
              <a:spcBef>
                <a:spcPct val="0"/>
              </a:spcBef>
              <a:spcAft>
                <a:spcPct val="0"/>
              </a:spcAft>
              <a:defRPr sz="2400" b="1">
                <a:solidFill>
                  <a:schemeClr val="bg1"/>
                </a:solidFill>
                <a:latin typeface="Calibri" pitchFamily="34" charset="0"/>
                <a:cs typeface="Arial" charset="0"/>
              </a:defRPr>
            </a:lvl9pPr>
          </a:lstStyle>
          <a:p>
            <a:pPr marL="0" lvl="1" eaLnBrk="1" hangingPunct="1"/>
            <a:r>
              <a:rPr lang="en-US" dirty="0">
                <a:latin typeface="+mj-lt"/>
              </a:rPr>
              <a:t>Low Total Cost of Operation</a:t>
            </a:r>
          </a:p>
        </p:txBody>
      </p:sp>
      <p:sp>
        <p:nvSpPr>
          <p:cNvPr id="16" name="Slide Number Placeholder 3"/>
          <p:cNvSpPr>
            <a:spLocks noGrp="1"/>
          </p:cNvSpPr>
          <p:nvPr>
            <p:ph type="sldNum" sz="quarter" idx="10"/>
          </p:nvPr>
        </p:nvSpPr>
        <p:spPr>
          <a:xfrm>
            <a:off x="8734425" y="6553200"/>
            <a:ext cx="381000" cy="228600"/>
          </a:xfrm>
          <a:noFill/>
        </p:spPr>
        <p:txBody>
          <a:bodyPr/>
          <a:lstStyle/>
          <a:p>
            <a:fld id="{7AA02570-4714-4B0B-8C32-730D581C382A}" type="slidenum">
              <a:rPr lang="en-US"/>
              <a:pPr/>
              <a:t>34</a:t>
            </a:fld>
            <a:endParaRPr lang="en-US"/>
          </a:p>
        </p:txBody>
      </p:sp>
      <p:sp>
        <p:nvSpPr>
          <p:cNvPr id="9" name="Slide Number Placeholder 3"/>
          <p:cNvSpPr txBox="1">
            <a:spLocks/>
          </p:cNvSpPr>
          <p:nvPr/>
        </p:nvSpPr>
        <p:spPr bwMode="auto">
          <a:xfrm>
            <a:off x="8734425" y="6553200"/>
            <a:ext cx="381000" cy="228600"/>
          </a:xfrm>
          <a:prstGeom prst="rect">
            <a:avLst/>
          </a:prstGeom>
          <a:noFill/>
          <a:ln>
            <a:noFill/>
          </a:ln>
          <a:effectLs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kern="1200">
                <a:solidFill>
                  <a:srgbClr val="015699"/>
                </a:solidFill>
                <a:latin typeface="Arial" pitchFamily="84" charset="0"/>
                <a:ea typeface="Arial" pitchFamily="84" charset="0"/>
                <a:cs typeface="Arial" pitchFamily="84" charset="0"/>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fld id="{5AF3532F-3317-40C7-890A-7FE089EBA443}" type="slidenum">
              <a:rPr lang="en-US" smtClean="0"/>
              <a:pPr/>
              <a:t>34</a:t>
            </a:fld>
            <a:endParaRPr lang="en-US"/>
          </a:p>
        </p:txBody>
      </p:sp>
      <p:sp>
        <p:nvSpPr>
          <p:cNvPr id="11" name="Content Placeholder 4"/>
          <p:cNvSpPr>
            <a:spLocks noGrp="1"/>
          </p:cNvSpPr>
          <p:nvPr>
            <p:ph idx="1"/>
          </p:nvPr>
        </p:nvSpPr>
        <p:spPr>
          <a:xfrm>
            <a:off x="-252536" y="1052736"/>
            <a:ext cx="8229600" cy="1820416"/>
          </a:xfrm>
        </p:spPr>
        <p:txBody>
          <a:bodyPr/>
          <a:lstStyle/>
          <a:p>
            <a:pPr marL="457200" lvl="1" indent="0" eaLnBrk="1" hangingPunct="1">
              <a:buNone/>
            </a:pPr>
            <a:r>
              <a:rPr lang="en-US" sz="2400" b="1" u="sng" kern="1200" dirty="0">
                <a:solidFill>
                  <a:schemeClr val="hlink"/>
                </a:solidFill>
              </a:rPr>
              <a:t>Thick quartz tube separates UV lamp from water chamber</a:t>
            </a:r>
          </a:p>
          <a:p>
            <a:pPr marL="800100" lvl="1" indent="-342900"/>
            <a:r>
              <a:rPr lang="en-US" sz="2000" dirty="0"/>
              <a:t>Quick and easy lamp replacement – only 4 minutes</a:t>
            </a:r>
          </a:p>
          <a:p>
            <a:pPr marL="800100" lvl="1" indent="-342900"/>
            <a:r>
              <a:rPr lang="en-US" sz="2000" dirty="0"/>
              <a:t>Avoids risk of broken glass and mercury in water</a:t>
            </a:r>
          </a:p>
          <a:p>
            <a:pPr marL="800100" lvl="1" indent="-342900"/>
            <a:r>
              <a:rPr lang="en-US" sz="2000" dirty="0"/>
              <a:t>No thin Quartz sleeves to replace or break</a:t>
            </a:r>
          </a:p>
          <a:p>
            <a:endParaRPr lang="en-US" dirty="0" smtClean="0">
              <a:solidFill>
                <a:srgbClr val="003399"/>
              </a:solidFill>
            </a:endParaRPr>
          </a:p>
        </p:txBody>
      </p:sp>
      <p:sp>
        <p:nvSpPr>
          <p:cNvPr id="12" name="Slide Number Placeholder 3"/>
          <p:cNvSpPr txBox="1">
            <a:spLocks/>
          </p:cNvSpPr>
          <p:nvPr/>
        </p:nvSpPr>
        <p:spPr bwMode="auto">
          <a:xfrm>
            <a:off x="8734425" y="6553200"/>
            <a:ext cx="381000" cy="228600"/>
          </a:xfrm>
          <a:prstGeom prst="rect">
            <a:avLst/>
          </a:prstGeom>
          <a:noFill/>
          <a:ln>
            <a:noFill/>
          </a:ln>
          <a:effectLs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kern="1200">
                <a:solidFill>
                  <a:srgbClr val="015699"/>
                </a:solidFill>
                <a:latin typeface="Arial" pitchFamily="84" charset="0"/>
                <a:ea typeface="Arial" pitchFamily="84" charset="0"/>
                <a:cs typeface="Arial" pitchFamily="84" charset="0"/>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fld id="{A2331EEA-B263-4D72-AE04-F30C51761A09}" type="slidenum">
              <a:rPr lang="en-US" smtClean="0"/>
              <a:pPr/>
              <a:t>34</a:t>
            </a:fld>
            <a:endParaRPr lang="en-US"/>
          </a:p>
        </p:txBody>
      </p:sp>
      <p:grpSp>
        <p:nvGrpSpPr>
          <p:cNvPr id="39" name="Group 38"/>
          <p:cNvGrpSpPr/>
          <p:nvPr/>
        </p:nvGrpSpPr>
        <p:grpSpPr>
          <a:xfrm>
            <a:off x="3478888" y="2816091"/>
            <a:ext cx="4693512" cy="3737109"/>
            <a:chOff x="2542784" y="2816091"/>
            <a:chExt cx="4693512" cy="3737109"/>
          </a:xfrm>
        </p:grpSpPr>
        <p:pic>
          <p:nvPicPr>
            <p:cNvPr id="28" name="Picture 4"/>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9317"/>
            <a:stretch/>
          </p:blipFill>
          <p:spPr bwMode="auto">
            <a:xfrm>
              <a:off x="2542784" y="2819256"/>
              <a:ext cx="3778754" cy="3733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7"/>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359521" y="2816091"/>
              <a:ext cx="876775" cy="3737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Line 11"/>
            <p:cNvSpPr>
              <a:spLocks noChangeShapeType="1"/>
            </p:cNvSpPr>
            <p:nvPr/>
          </p:nvSpPr>
          <p:spPr bwMode="auto">
            <a:xfrm>
              <a:off x="6417550" y="2891002"/>
              <a:ext cx="0" cy="3536643"/>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1" name="Line 12"/>
            <p:cNvSpPr>
              <a:spLocks noChangeShapeType="1"/>
            </p:cNvSpPr>
            <p:nvPr/>
          </p:nvSpPr>
          <p:spPr bwMode="auto">
            <a:xfrm>
              <a:off x="7136063" y="4410323"/>
              <a:ext cx="8441" cy="573966"/>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cxnSp>
        <p:nvCxnSpPr>
          <p:cNvPr id="36" name="Straight Arrow Connector 35"/>
          <p:cNvCxnSpPr>
            <a:stCxn id="37" idx="3"/>
          </p:cNvCxnSpPr>
          <p:nvPr/>
        </p:nvCxnSpPr>
        <p:spPr bwMode="auto">
          <a:xfrm>
            <a:off x="3234629" y="3579694"/>
            <a:ext cx="1070742" cy="281354"/>
          </a:xfrm>
          <a:prstGeom prst="straightConnector1">
            <a:avLst/>
          </a:prstGeom>
          <a:ln w="38100">
            <a:solidFill>
              <a:srgbClr val="015699"/>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66712" y="3010307"/>
            <a:ext cx="2767917" cy="1138773"/>
          </a:xfrm>
          <a:prstGeom prst="rect">
            <a:avLst/>
          </a:prstGeom>
          <a:noFill/>
          <a:ln w="38100">
            <a:solidFill>
              <a:srgbClr val="015699"/>
            </a:solidFill>
          </a:ln>
        </p:spPr>
        <p:txBody>
          <a:bodyPr wrap="square" rtlCol="1">
            <a:spAutoFit/>
          </a:bodyPr>
          <a:lstStyle/>
          <a:p>
            <a:pPr eaLnBrk="0" hangingPunct="0">
              <a:lnSpc>
                <a:spcPct val="85000"/>
              </a:lnSpc>
              <a:buClr>
                <a:srgbClr val="7087A0"/>
              </a:buClr>
              <a:buSzPct val="80000"/>
              <a:defRPr/>
            </a:pPr>
            <a:r>
              <a:rPr lang="en-US" sz="2000" b="1" u="sng" dirty="0">
                <a:latin typeface="+mn-lt"/>
                <a:ea typeface="Lucida Grande" pitchFamily="84" charset="0"/>
                <a:cs typeface="Lucida Grande" pitchFamily="84" charset="0"/>
              </a:rPr>
              <a:t>Conventional </a:t>
            </a:r>
            <a:r>
              <a:rPr lang="en-US" sz="2000" b="1" u="sng" dirty="0" smtClean="0">
                <a:latin typeface="+mn-lt"/>
                <a:ea typeface="Lucida Grande" pitchFamily="84" charset="0"/>
                <a:cs typeface="Lucida Grande" pitchFamily="84" charset="0"/>
              </a:rPr>
              <a:t>sleeve:  </a:t>
            </a:r>
            <a:r>
              <a:rPr lang="en-US" sz="2000" b="1" dirty="0" smtClean="0">
                <a:latin typeface="+mn-lt"/>
                <a:ea typeface="Lucida Grande" pitchFamily="84" charset="0"/>
                <a:cs typeface="Lucida Grande" pitchFamily="84" charset="0"/>
              </a:rPr>
              <a:t>1.5mm </a:t>
            </a:r>
            <a:r>
              <a:rPr lang="en-US" sz="2000" b="1" dirty="0">
                <a:latin typeface="+mn-lt"/>
                <a:ea typeface="Lucida Grande" pitchFamily="84" charset="0"/>
                <a:cs typeface="Lucida Grande" pitchFamily="84" charset="0"/>
              </a:rPr>
              <a:t>thick</a:t>
            </a:r>
          </a:p>
          <a:p>
            <a:pPr eaLnBrk="0" hangingPunct="0">
              <a:lnSpc>
                <a:spcPct val="85000"/>
              </a:lnSpc>
              <a:buClr>
                <a:srgbClr val="7087A0"/>
              </a:buClr>
              <a:buSzPct val="80000"/>
              <a:buFont typeface="Monotype Sorts" pitchFamily="84" charset="2"/>
              <a:buNone/>
              <a:defRPr/>
            </a:pPr>
            <a:r>
              <a:rPr lang="en-US" sz="2000" b="1" dirty="0">
                <a:latin typeface="+mn-lt"/>
                <a:ea typeface="Lucida Grande" pitchFamily="84" charset="0"/>
                <a:cs typeface="Lucida Grande" pitchFamily="84" charset="0"/>
              </a:rPr>
              <a:t>fragile design  </a:t>
            </a:r>
            <a:r>
              <a:rPr lang="en-US" sz="2000" b="1" dirty="0" smtClean="0">
                <a:latin typeface="+mn-lt"/>
                <a:ea typeface="Lucida Grande" pitchFamily="84" charset="0"/>
                <a:cs typeface="Lucida Grande" pitchFamily="84" charset="0"/>
              </a:rPr>
              <a:t>            high </a:t>
            </a:r>
            <a:r>
              <a:rPr lang="en-US" sz="2000" b="1" dirty="0">
                <a:latin typeface="+mn-lt"/>
                <a:ea typeface="Lucida Grande" pitchFamily="84" charset="0"/>
                <a:cs typeface="Lucida Grande" pitchFamily="84" charset="0"/>
              </a:rPr>
              <a:t>breakage risk</a:t>
            </a:r>
            <a:r>
              <a:rPr lang="en-US" sz="2000" b="1" dirty="0" smtClean="0">
                <a:latin typeface="+mn-lt"/>
                <a:ea typeface="Lucida Grande" pitchFamily="84" charset="0"/>
                <a:cs typeface="Lucida Grande" pitchFamily="84" charset="0"/>
              </a:rPr>
              <a:t>.</a:t>
            </a:r>
            <a:endParaRPr lang="en-US" sz="2000" b="1" dirty="0">
              <a:latin typeface="+mn-lt"/>
              <a:ea typeface="Lucida Grande" pitchFamily="84" charset="0"/>
              <a:cs typeface="Lucida Grande" pitchFamily="84" charset="0"/>
            </a:endParaRPr>
          </a:p>
        </p:txBody>
      </p:sp>
      <p:sp>
        <p:nvSpPr>
          <p:cNvPr id="40" name="TextBox 39"/>
          <p:cNvSpPr txBox="1"/>
          <p:nvPr/>
        </p:nvSpPr>
        <p:spPr>
          <a:xfrm>
            <a:off x="466713" y="4337822"/>
            <a:ext cx="2593120" cy="2187522"/>
          </a:xfrm>
          <a:prstGeom prst="rect">
            <a:avLst/>
          </a:prstGeom>
          <a:noFill/>
          <a:ln w="38100">
            <a:solidFill>
              <a:srgbClr val="015699"/>
            </a:solidFill>
          </a:ln>
        </p:spPr>
        <p:txBody>
          <a:bodyPr wrap="square" rtlCol="1">
            <a:spAutoFit/>
          </a:bodyPr>
          <a:lstStyle/>
          <a:p>
            <a:pPr eaLnBrk="0" hangingPunct="0">
              <a:lnSpc>
                <a:spcPct val="85000"/>
              </a:lnSpc>
              <a:buClr>
                <a:srgbClr val="7087A0"/>
              </a:buClr>
              <a:buSzPct val="80000"/>
              <a:defRPr/>
            </a:pPr>
            <a:r>
              <a:rPr lang="en-US" sz="2000" b="1" u="sng" dirty="0">
                <a:latin typeface="+mn-lt"/>
                <a:ea typeface="Lucida Grande" pitchFamily="84" charset="0"/>
                <a:cs typeface="Lucida Grande" pitchFamily="84" charset="0"/>
              </a:rPr>
              <a:t>Atlantium sleeve:</a:t>
            </a:r>
          </a:p>
          <a:p>
            <a:pPr eaLnBrk="0" hangingPunct="0">
              <a:lnSpc>
                <a:spcPct val="85000"/>
              </a:lnSpc>
              <a:buClr>
                <a:srgbClr val="7087A0"/>
              </a:buClr>
              <a:buSzPct val="80000"/>
              <a:defRPr/>
            </a:pPr>
            <a:r>
              <a:rPr lang="en-US" sz="2000" b="1" dirty="0" smtClean="0">
                <a:latin typeface="+mn-lt"/>
                <a:ea typeface="Lucida Grande" pitchFamily="84" charset="0"/>
                <a:cs typeface="Lucida Grande" pitchFamily="84" charset="0"/>
              </a:rPr>
              <a:t>5mm </a:t>
            </a:r>
            <a:r>
              <a:rPr lang="en-US" sz="2000" b="1" dirty="0">
                <a:latin typeface="+mn-lt"/>
                <a:ea typeface="Lucida Grande" pitchFamily="84" charset="0"/>
                <a:cs typeface="Lucida Grande" pitchFamily="84" charset="0"/>
              </a:rPr>
              <a:t>thick</a:t>
            </a:r>
          </a:p>
          <a:p>
            <a:pPr eaLnBrk="0" hangingPunct="0">
              <a:lnSpc>
                <a:spcPct val="85000"/>
              </a:lnSpc>
              <a:buClr>
                <a:srgbClr val="7087A0"/>
              </a:buClr>
              <a:buSzPct val="80000"/>
              <a:defRPr/>
            </a:pPr>
            <a:r>
              <a:rPr lang="en-US" sz="2000" b="1" dirty="0">
                <a:latin typeface="+mn-lt"/>
                <a:ea typeface="Lucida Grande" pitchFamily="84" charset="0"/>
                <a:cs typeface="Lucida Grande" pitchFamily="84" charset="0"/>
              </a:rPr>
              <a:t>High grade fused silica </a:t>
            </a:r>
          </a:p>
          <a:p>
            <a:pPr eaLnBrk="0" hangingPunct="0">
              <a:lnSpc>
                <a:spcPct val="85000"/>
              </a:lnSpc>
              <a:buClr>
                <a:srgbClr val="7087A0"/>
              </a:buClr>
              <a:buSzPct val="80000"/>
              <a:buFont typeface="Monotype Sorts" pitchFamily="84" charset="2"/>
              <a:buNone/>
              <a:defRPr/>
            </a:pPr>
            <a:r>
              <a:rPr lang="en-US" sz="2000" b="1" dirty="0">
                <a:latin typeface="+mn-lt"/>
                <a:ea typeface="Lucida Grande" pitchFamily="84" charset="0"/>
                <a:cs typeface="Lucida Grande" pitchFamily="84" charset="0"/>
              </a:rPr>
              <a:t>Robust design </a:t>
            </a:r>
            <a:r>
              <a:rPr lang="en-US" sz="2000" b="1" dirty="0" smtClean="0">
                <a:latin typeface="+mn-lt"/>
                <a:ea typeface="Lucida Grande" pitchFamily="84" charset="0"/>
                <a:cs typeface="Lucida Grande" pitchFamily="84" charset="0"/>
              </a:rPr>
              <a:t>         low </a:t>
            </a:r>
            <a:r>
              <a:rPr lang="en-US" sz="2000" b="1" dirty="0">
                <a:latin typeface="+mn-lt"/>
                <a:ea typeface="Lucida Grande" pitchFamily="84" charset="0"/>
                <a:cs typeface="Lucida Grande" pitchFamily="84" charset="0"/>
              </a:rPr>
              <a:t>to minimal breakage risk.</a:t>
            </a:r>
          </a:p>
          <a:p>
            <a:pPr eaLnBrk="0" hangingPunct="0">
              <a:lnSpc>
                <a:spcPct val="85000"/>
              </a:lnSpc>
              <a:buClr>
                <a:srgbClr val="7087A0"/>
              </a:buClr>
              <a:buSzPct val="80000"/>
              <a:buFont typeface="Monotype Sorts" pitchFamily="84" charset="2"/>
              <a:buNone/>
              <a:defRPr/>
            </a:pPr>
            <a:r>
              <a:rPr lang="en-US" sz="2000" b="1" dirty="0">
                <a:latin typeface="+mn-lt"/>
                <a:ea typeface="Lucida Grande" pitchFamily="84" charset="0"/>
                <a:cs typeface="Lucida Grande" pitchFamily="84" charset="0"/>
              </a:rPr>
              <a:t>No need for sleeve replacement </a:t>
            </a:r>
          </a:p>
        </p:txBody>
      </p:sp>
      <p:cxnSp>
        <p:nvCxnSpPr>
          <p:cNvPr id="43" name="Straight Arrow Connector 42"/>
          <p:cNvCxnSpPr/>
          <p:nvPr/>
        </p:nvCxnSpPr>
        <p:spPr bwMode="auto">
          <a:xfrm flipV="1">
            <a:off x="3059833" y="5877272"/>
            <a:ext cx="1845542" cy="550374"/>
          </a:xfrm>
          <a:prstGeom prst="straightConnector1">
            <a:avLst/>
          </a:prstGeom>
          <a:ln w="38100">
            <a:solidFill>
              <a:srgbClr val="015699"/>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580394"/>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p:cNvSpPr>
            <a:spLocks noGrp="1"/>
          </p:cNvSpPr>
          <p:nvPr>
            <p:ph type="sldNum" sz="quarter" idx="10"/>
          </p:nvPr>
        </p:nvSpPr>
        <p:spPr>
          <a:xfrm>
            <a:off x="8734425" y="6553200"/>
            <a:ext cx="381000" cy="228600"/>
          </a:xfrm>
          <a:noFill/>
        </p:spPr>
        <p:txBody>
          <a:bodyPr/>
          <a:lstStyle/>
          <a:p>
            <a:fld id="{7AA02570-4714-4B0B-8C32-730D581C382A}" type="slidenum">
              <a:rPr lang="en-US"/>
              <a:pPr/>
              <a:t>35</a:t>
            </a:fld>
            <a:endParaRPr lang="en-US"/>
          </a:p>
        </p:txBody>
      </p:sp>
      <p:sp>
        <p:nvSpPr>
          <p:cNvPr id="9" name="Slide Number Placeholder 3"/>
          <p:cNvSpPr txBox="1">
            <a:spLocks/>
          </p:cNvSpPr>
          <p:nvPr/>
        </p:nvSpPr>
        <p:spPr bwMode="auto">
          <a:xfrm>
            <a:off x="8734425" y="6553200"/>
            <a:ext cx="381000" cy="228600"/>
          </a:xfrm>
          <a:prstGeom prst="rect">
            <a:avLst/>
          </a:prstGeom>
          <a:noFill/>
          <a:ln>
            <a:noFill/>
          </a:ln>
          <a:effectLs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kern="1200">
                <a:solidFill>
                  <a:srgbClr val="015699"/>
                </a:solidFill>
                <a:latin typeface="Arial" pitchFamily="84" charset="0"/>
                <a:ea typeface="Arial" pitchFamily="84" charset="0"/>
                <a:cs typeface="Arial" pitchFamily="84" charset="0"/>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fld id="{5AF3532F-3317-40C7-890A-7FE089EBA443}" type="slidenum">
              <a:rPr lang="en-US" smtClean="0"/>
              <a:pPr/>
              <a:t>35</a:t>
            </a:fld>
            <a:endParaRPr lang="en-US"/>
          </a:p>
        </p:txBody>
      </p:sp>
      <p:sp>
        <p:nvSpPr>
          <p:cNvPr id="12" name="Slide Number Placeholder 3"/>
          <p:cNvSpPr txBox="1">
            <a:spLocks/>
          </p:cNvSpPr>
          <p:nvPr/>
        </p:nvSpPr>
        <p:spPr bwMode="auto">
          <a:xfrm>
            <a:off x="8734425" y="6553200"/>
            <a:ext cx="381000" cy="228600"/>
          </a:xfrm>
          <a:prstGeom prst="rect">
            <a:avLst/>
          </a:prstGeom>
          <a:noFill/>
          <a:ln>
            <a:noFill/>
          </a:ln>
          <a:effectLs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kern="1200">
                <a:solidFill>
                  <a:srgbClr val="015699"/>
                </a:solidFill>
                <a:latin typeface="Arial" pitchFamily="84" charset="0"/>
                <a:ea typeface="Arial" pitchFamily="84" charset="0"/>
                <a:cs typeface="Arial" pitchFamily="84" charset="0"/>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fld id="{A2331EEA-B263-4D72-AE04-F30C51761A09}" type="slidenum">
              <a:rPr lang="en-US" smtClean="0"/>
              <a:pPr/>
              <a:t>35</a:t>
            </a:fld>
            <a:endParaRPr lang="en-US"/>
          </a:p>
        </p:txBody>
      </p:sp>
      <p:sp>
        <p:nvSpPr>
          <p:cNvPr id="17" name="Content Placeholder 4"/>
          <p:cNvSpPr>
            <a:spLocks noGrp="1"/>
          </p:cNvSpPr>
          <p:nvPr>
            <p:ph idx="1"/>
          </p:nvPr>
        </p:nvSpPr>
        <p:spPr>
          <a:xfrm>
            <a:off x="-252536" y="1040904"/>
            <a:ext cx="8229600" cy="3324200"/>
          </a:xfrm>
        </p:spPr>
        <p:txBody>
          <a:bodyPr/>
          <a:lstStyle/>
          <a:p>
            <a:pPr marL="457200" lvl="1" indent="0" eaLnBrk="1" hangingPunct="1">
              <a:buNone/>
            </a:pPr>
            <a:r>
              <a:rPr lang="en-US" sz="2400" b="1" u="sng" kern="1200" dirty="0">
                <a:solidFill>
                  <a:schemeClr val="hlink"/>
                </a:solidFill>
              </a:rPr>
              <a:t>Medium Pressure high-intensity polychromatic lamps</a:t>
            </a:r>
          </a:p>
          <a:p>
            <a:pPr marL="800100" lvl="1" indent="-342900"/>
            <a:r>
              <a:rPr lang="en-US" sz="2000" dirty="0"/>
              <a:t>1x Medium Pressure High-Intensity Atlantium lamp generates more UV than </a:t>
            </a:r>
            <a:r>
              <a:rPr lang="en-US" sz="2000" dirty="0" smtClean="0"/>
              <a:t>16x </a:t>
            </a:r>
            <a:r>
              <a:rPr lang="en-US" sz="2000" dirty="0"/>
              <a:t>LP lamps or 2x MP lamps</a:t>
            </a:r>
          </a:p>
          <a:p>
            <a:pPr marL="800100" lvl="1" indent="-342900"/>
            <a:r>
              <a:rPr lang="en-US" sz="2000" dirty="0"/>
              <a:t>Fewer lamps needed: fewer replacements, fewer ballasts: lower costs</a:t>
            </a:r>
          </a:p>
          <a:p>
            <a:pPr marL="800100" lvl="1" indent="-342900"/>
            <a:r>
              <a:rPr lang="en-US" sz="2000" dirty="0"/>
              <a:t>Polychromatic light leverages entire germicidal spectrum</a:t>
            </a:r>
          </a:p>
          <a:p>
            <a:pPr marL="800100" lvl="1" indent="-342900"/>
            <a:r>
              <a:rPr lang="en-US" sz="2000" dirty="0"/>
              <a:t>Inactivates even highly resistant microorganisms and their repair mechanism</a:t>
            </a:r>
          </a:p>
          <a:p>
            <a:pPr marL="800100" lvl="1" indent="-342900"/>
            <a:r>
              <a:rPr lang="en-US" sz="2000" dirty="0"/>
              <a:t>Short lamps much easier to </a:t>
            </a:r>
            <a:r>
              <a:rPr lang="en-US" sz="2000" dirty="0" smtClean="0"/>
              <a:t>handle and store</a:t>
            </a:r>
            <a:endParaRPr lang="en-US" sz="2000" dirty="0"/>
          </a:p>
          <a:p>
            <a:pPr marL="800100" lvl="1" indent="-342900">
              <a:buFont typeface="Wingdings" pitchFamily="2" charset="2"/>
              <a:buNone/>
            </a:pPr>
            <a:endParaRPr lang="en-US" dirty="0" smtClean="0">
              <a:solidFill>
                <a:srgbClr val="003399"/>
              </a:solidFill>
            </a:endParaRPr>
          </a:p>
          <a:p>
            <a:endParaRPr lang="en-US" dirty="0" smtClean="0">
              <a:solidFill>
                <a:srgbClr val="003399"/>
              </a:solidFill>
            </a:endParaRPr>
          </a:p>
        </p:txBody>
      </p:sp>
      <p:pic>
        <p:nvPicPr>
          <p:cNvPr id="18" name="Picture 4"/>
          <p:cNvPicPr>
            <a:picLocks noChangeAspect="1"/>
          </p:cNvPicPr>
          <p:nvPr/>
        </p:nvPicPr>
        <p:blipFill>
          <a:blip r:embed="rId3" cstate="email"/>
          <a:srcRect/>
          <a:stretch>
            <a:fillRect/>
          </a:stretch>
        </p:blipFill>
        <p:spPr bwMode="auto">
          <a:xfrm>
            <a:off x="2555776" y="4509120"/>
            <a:ext cx="3528392" cy="1810139"/>
          </a:xfrm>
          <a:prstGeom prst="rect">
            <a:avLst/>
          </a:prstGeom>
          <a:noFill/>
          <a:ln w="9525">
            <a:noFill/>
            <a:miter lim="800000"/>
            <a:headEnd/>
            <a:tailEnd/>
          </a:ln>
        </p:spPr>
      </p:pic>
      <p:sp>
        <p:nvSpPr>
          <p:cNvPr id="20" name="Title 1"/>
          <p:cNvSpPr>
            <a:spLocks noGrp="1"/>
          </p:cNvSpPr>
          <p:nvPr>
            <p:ph type="title"/>
          </p:nvPr>
        </p:nvSpPr>
        <p:spPr>
          <a:xfrm>
            <a:off x="1743075" y="85725"/>
            <a:ext cx="6324600" cy="457200"/>
          </a:xfrm>
        </p:spPr>
        <p:txBody>
          <a:bodyPr/>
          <a:lstStyle/>
          <a:p>
            <a:r>
              <a:rPr lang="en-US" dirty="0" smtClean="0"/>
              <a:t>Medium Pressure Vs. Low Pressure UV Lamps</a:t>
            </a:r>
          </a:p>
        </p:txBody>
      </p:sp>
    </p:spTree>
    <p:extLst>
      <p:ext uri="{BB962C8B-B14F-4D97-AF65-F5344CB8AC3E}">
        <p14:creationId xmlns:p14="http://schemas.microsoft.com/office/powerpoint/2010/main" val="4063867939"/>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p:cNvSpPr>
            <a:spLocks noGrp="1"/>
          </p:cNvSpPr>
          <p:nvPr>
            <p:ph type="sldNum" sz="quarter" idx="10"/>
          </p:nvPr>
        </p:nvSpPr>
        <p:spPr>
          <a:xfrm>
            <a:off x="8734425" y="6553200"/>
            <a:ext cx="381000" cy="228600"/>
          </a:xfrm>
          <a:noFill/>
        </p:spPr>
        <p:txBody>
          <a:bodyPr/>
          <a:lstStyle/>
          <a:p>
            <a:fld id="{7AA02570-4714-4B0B-8C32-730D581C382A}" type="slidenum">
              <a:rPr lang="en-US"/>
              <a:pPr/>
              <a:t>36</a:t>
            </a:fld>
            <a:endParaRPr lang="en-US"/>
          </a:p>
        </p:txBody>
      </p:sp>
      <p:sp>
        <p:nvSpPr>
          <p:cNvPr id="9" name="Slide Number Placeholder 3"/>
          <p:cNvSpPr txBox="1">
            <a:spLocks/>
          </p:cNvSpPr>
          <p:nvPr/>
        </p:nvSpPr>
        <p:spPr bwMode="auto">
          <a:xfrm>
            <a:off x="8734425" y="6553200"/>
            <a:ext cx="381000" cy="228600"/>
          </a:xfrm>
          <a:prstGeom prst="rect">
            <a:avLst/>
          </a:prstGeom>
          <a:noFill/>
          <a:ln>
            <a:noFill/>
          </a:ln>
          <a:effectLs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kern="1200">
                <a:solidFill>
                  <a:srgbClr val="015699"/>
                </a:solidFill>
                <a:latin typeface="Arial" pitchFamily="84" charset="0"/>
                <a:ea typeface="Arial" pitchFamily="84" charset="0"/>
                <a:cs typeface="Arial" pitchFamily="84" charset="0"/>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fld id="{5AF3532F-3317-40C7-890A-7FE089EBA443}" type="slidenum">
              <a:rPr lang="en-US" smtClean="0"/>
              <a:pPr/>
              <a:t>36</a:t>
            </a:fld>
            <a:endParaRPr lang="en-US"/>
          </a:p>
        </p:txBody>
      </p:sp>
      <p:sp>
        <p:nvSpPr>
          <p:cNvPr id="12" name="Slide Number Placeholder 3"/>
          <p:cNvSpPr txBox="1">
            <a:spLocks/>
          </p:cNvSpPr>
          <p:nvPr/>
        </p:nvSpPr>
        <p:spPr bwMode="auto">
          <a:xfrm>
            <a:off x="8734425" y="6553200"/>
            <a:ext cx="381000" cy="228600"/>
          </a:xfrm>
          <a:prstGeom prst="rect">
            <a:avLst/>
          </a:prstGeom>
          <a:noFill/>
          <a:ln>
            <a:noFill/>
          </a:ln>
          <a:effectLs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kern="1200">
                <a:solidFill>
                  <a:srgbClr val="015699"/>
                </a:solidFill>
                <a:latin typeface="Arial" pitchFamily="84" charset="0"/>
                <a:ea typeface="Arial" pitchFamily="84" charset="0"/>
                <a:cs typeface="Arial" pitchFamily="84" charset="0"/>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fld id="{A2331EEA-B263-4D72-AE04-F30C51761A09}" type="slidenum">
              <a:rPr lang="en-US" smtClean="0"/>
              <a:pPr/>
              <a:t>36</a:t>
            </a:fld>
            <a:endParaRPr lang="en-US"/>
          </a:p>
        </p:txBody>
      </p:sp>
      <p:sp>
        <p:nvSpPr>
          <p:cNvPr id="10" name="Title 1"/>
          <p:cNvSpPr txBox="1">
            <a:spLocks/>
          </p:cNvSpPr>
          <p:nvPr/>
        </p:nvSpPr>
        <p:spPr bwMode="auto">
          <a:xfrm>
            <a:off x="611560" y="836712"/>
            <a:ext cx="7704856"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2400" b="1">
                <a:solidFill>
                  <a:schemeClr val="bg1"/>
                </a:solidFill>
                <a:latin typeface="+mj-lt"/>
                <a:ea typeface="Lucida Grande" pitchFamily="84" charset="0"/>
                <a:cs typeface="Lucida Grande" pitchFamily="84" charset="0"/>
              </a:defRPr>
            </a:lvl1pPr>
            <a:lvl2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2pPr>
            <a:lvl3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3pPr>
            <a:lvl4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4pPr>
            <a:lvl5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5pPr>
            <a:lvl6pPr marL="457200" algn="l" rtl="0" fontAlgn="base">
              <a:spcBef>
                <a:spcPct val="0"/>
              </a:spcBef>
              <a:spcAft>
                <a:spcPct val="0"/>
              </a:spcAft>
              <a:defRPr sz="2400" b="1">
                <a:solidFill>
                  <a:schemeClr val="bg1"/>
                </a:solidFill>
                <a:latin typeface="Calibri" pitchFamily="34" charset="0"/>
                <a:cs typeface="Arial" charset="0"/>
              </a:defRPr>
            </a:lvl6pPr>
            <a:lvl7pPr marL="914400" algn="l" rtl="0" fontAlgn="base">
              <a:spcBef>
                <a:spcPct val="0"/>
              </a:spcBef>
              <a:spcAft>
                <a:spcPct val="0"/>
              </a:spcAft>
              <a:defRPr sz="2400" b="1">
                <a:solidFill>
                  <a:schemeClr val="bg1"/>
                </a:solidFill>
                <a:latin typeface="Calibri" pitchFamily="34" charset="0"/>
                <a:cs typeface="Arial" charset="0"/>
              </a:defRPr>
            </a:lvl7pPr>
            <a:lvl8pPr marL="1371600" algn="l" rtl="0" fontAlgn="base">
              <a:spcBef>
                <a:spcPct val="0"/>
              </a:spcBef>
              <a:spcAft>
                <a:spcPct val="0"/>
              </a:spcAft>
              <a:defRPr sz="2400" b="1">
                <a:solidFill>
                  <a:schemeClr val="bg1"/>
                </a:solidFill>
                <a:latin typeface="Calibri" pitchFamily="34" charset="0"/>
                <a:cs typeface="Arial" charset="0"/>
              </a:defRPr>
            </a:lvl8pPr>
            <a:lvl9pPr marL="1828800" algn="l" rtl="0" fontAlgn="base">
              <a:spcBef>
                <a:spcPct val="0"/>
              </a:spcBef>
              <a:spcAft>
                <a:spcPct val="0"/>
              </a:spcAft>
              <a:defRPr sz="2400" b="1">
                <a:solidFill>
                  <a:schemeClr val="bg1"/>
                </a:solidFill>
                <a:latin typeface="Calibri" pitchFamily="34" charset="0"/>
                <a:cs typeface="Arial" charset="0"/>
              </a:defRPr>
            </a:lvl9pPr>
          </a:lstStyle>
          <a:p>
            <a:r>
              <a:rPr lang="en-US" u="sng" dirty="0" smtClean="0">
                <a:solidFill>
                  <a:schemeClr val="hlink"/>
                </a:solidFill>
                <a:latin typeface="+mn-lt"/>
              </a:rPr>
              <a:t>3 </a:t>
            </a:r>
            <a:r>
              <a:rPr lang="en-US" u="sng" dirty="0">
                <a:solidFill>
                  <a:schemeClr val="hlink"/>
                </a:solidFill>
                <a:latin typeface="+mn-lt"/>
              </a:rPr>
              <a:t>Log Crypto – Atlantium </a:t>
            </a:r>
            <a:r>
              <a:rPr lang="en-US" u="sng" dirty="0" smtClean="0">
                <a:solidFill>
                  <a:schemeClr val="hlink"/>
                </a:solidFill>
                <a:latin typeface="+mn-lt"/>
              </a:rPr>
              <a:t>Vs. </a:t>
            </a:r>
            <a:r>
              <a:rPr lang="en-US" u="sng" dirty="0">
                <a:solidFill>
                  <a:schemeClr val="hlink"/>
                </a:solidFill>
                <a:latin typeface="+mn-lt"/>
              </a:rPr>
              <a:t>competitor </a:t>
            </a:r>
            <a:endParaRPr lang="he-IL" u="sng" dirty="0">
              <a:solidFill>
                <a:schemeClr val="hlink"/>
              </a:solidFill>
              <a:latin typeface="+mn-lt"/>
            </a:endParaRPr>
          </a:p>
        </p:txBody>
      </p:sp>
      <p:graphicFrame>
        <p:nvGraphicFramePr>
          <p:cNvPr id="11" name="Table 10"/>
          <p:cNvGraphicFramePr>
            <a:graphicFrameLocks noGrp="1"/>
          </p:cNvGraphicFramePr>
          <p:nvPr/>
        </p:nvGraphicFramePr>
        <p:xfrm>
          <a:off x="76200" y="1739900"/>
          <a:ext cx="8982075" cy="1808480"/>
        </p:xfrm>
        <a:graphic>
          <a:graphicData uri="http://schemas.openxmlformats.org/drawingml/2006/table">
            <a:tbl>
              <a:tblPr rtl="1" firstRow="1" bandRow="1">
                <a:tableStyleId>{5C22544A-7EE6-4342-B048-85BDC9FD1C3A}</a:tableStyleId>
              </a:tblPr>
              <a:tblGrid>
                <a:gridCol w="1024533"/>
                <a:gridCol w="1263260"/>
                <a:gridCol w="1243366"/>
                <a:gridCol w="2466838"/>
                <a:gridCol w="692822"/>
                <a:gridCol w="1127236"/>
                <a:gridCol w="1164020"/>
              </a:tblGrid>
              <a:tr h="370840">
                <a:tc>
                  <a:txBody>
                    <a:bodyPr/>
                    <a:lstStyle/>
                    <a:p>
                      <a:pPr algn="ctr" rtl="0"/>
                      <a:r>
                        <a:rPr lang="en-US" sz="1600" dirty="0" smtClean="0">
                          <a:solidFill>
                            <a:schemeClr val="tx1"/>
                          </a:solidFill>
                        </a:rPr>
                        <a:t>Lamp type</a:t>
                      </a:r>
                      <a:endParaRPr lang="he-IL" sz="1600" dirty="0">
                        <a:solidFill>
                          <a:schemeClr val="tx1"/>
                        </a:solidFill>
                      </a:endParaRPr>
                    </a:p>
                  </a:txBody>
                  <a:tcPr/>
                </a:tc>
                <a:tc>
                  <a:txBody>
                    <a:bodyPr/>
                    <a:lstStyle/>
                    <a:p>
                      <a:pPr algn="ctr" rtl="0"/>
                      <a:r>
                        <a:rPr lang="en-US" sz="1600" dirty="0" smtClean="0">
                          <a:solidFill>
                            <a:schemeClr val="tx1"/>
                          </a:solidFill>
                        </a:rPr>
                        <a:t>Number of</a:t>
                      </a:r>
                      <a:r>
                        <a:rPr lang="en-US" sz="1600" baseline="0" dirty="0" smtClean="0">
                          <a:solidFill>
                            <a:schemeClr val="tx1"/>
                          </a:solidFill>
                        </a:rPr>
                        <a:t> lamps</a:t>
                      </a:r>
                      <a:endParaRPr lang="he-IL" sz="1600" dirty="0">
                        <a:solidFill>
                          <a:schemeClr val="tx1"/>
                        </a:solidFill>
                      </a:endParaRPr>
                    </a:p>
                  </a:txBody>
                  <a:tcPr/>
                </a:tc>
                <a:tc>
                  <a:txBody>
                    <a:bodyPr/>
                    <a:lstStyle/>
                    <a:p>
                      <a:pPr algn="ctr" rtl="0"/>
                      <a:r>
                        <a:rPr lang="en-US" sz="1600" dirty="0" smtClean="0">
                          <a:solidFill>
                            <a:schemeClr val="tx1"/>
                          </a:solidFill>
                        </a:rPr>
                        <a:t>Lamps Electrical power </a:t>
                      </a:r>
                    </a:p>
                    <a:p>
                      <a:pPr algn="ctr" rtl="0"/>
                      <a:r>
                        <a:rPr lang="en-US" sz="1600" dirty="0" smtClean="0">
                          <a:solidFill>
                            <a:schemeClr val="tx1"/>
                          </a:solidFill>
                        </a:rPr>
                        <a:t>[kW]</a:t>
                      </a:r>
                      <a:endParaRPr lang="he-IL" sz="1600" dirty="0">
                        <a:solidFill>
                          <a:schemeClr val="tx1"/>
                        </a:solidFill>
                      </a:endParaRPr>
                    </a:p>
                  </a:txBody>
                  <a:tcPr/>
                </a:tc>
                <a:tc>
                  <a:txBody>
                    <a:bodyPr/>
                    <a:lstStyle/>
                    <a:p>
                      <a:pPr algn="ctr" rtl="0"/>
                      <a:r>
                        <a:rPr lang="en-US" sz="1600" dirty="0" smtClean="0">
                          <a:solidFill>
                            <a:schemeClr val="tx1"/>
                          </a:solidFill>
                        </a:rPr>
                        <a:t>Flow for 3 log Crypto credit according to the EPA guidelines [gpm]</a:t>
                      </a:r>
                      <a:endParaRPr lang="he-IL" sz="1600" dirty="0">
                        <a:solidFill>
                          <a:schemeClr val="tx1"/>
                        </a:solidFill>
                      </a:endParaRPr>
                    </a:p>
                  </a:txBody>
                  <a:tcPr/>
                </a:tc>
                <a:tc>
                  <a:txBody>
                    <a:bodyPr/>
                    <a:lstStyle/>
                    <a:p>
                      <a:pPr algn="ctr" rtl="0"/>
                      <a:r>
                        <a:rPr lang="en-US" sz="1600" dirty="0" smtClean="0">
                          <a:solidFill>
                            <a:schemeClr val="tx1"/>
                          </a:solidFill>
                        </a:rPr>
                        <a:t>UVT</a:t>
                      </a:r>
                      <a:endParaRPr lang="he-IL" sz="1600" dirty="0">
                        <a:solidFill>
                          <a:schemeClr val="tx1"/>
                        </a:solidFill>
                      </a:endParaRPr>
                    </a:p>
                  </a:txBody>
                  <a:tcPr/>
                </a:tc>
                <a:tc>
                  <a:txBody>
                    <a:bodyPr/>
                    <a:lstStyle/>
                    <a:p>
                      <a:pPr algn="ctr" rtl="0"/>
                      <a:r>
                        <a:rPr lang="en-US" sz="1600" dirty="0" smtClean="0">
                          <a:solidFill>
                            <a:schemeClr val="tx1"/>
                          </a:solidFill>
                        </a:rPr>
                        <a:t>System</a:t>
                      </a:r>
                      <a:endParaRPr lang="he-IL" sz="1600" dirty="0">
                        <a:solidFill>
                          <a:schemeClr val="tx1"/>
                        </a:solidFill>
                      </a:endParaRPr>
                    </a:p>
                  </a:txBody>
                  <a:tcPr/>
                </a:tc>
                <a:tc>
                  <a:txBody>
                    <a:bodyPr/>
                    <a:lstStyle/>
                    <a:p>
                      <a:pPr algn="ctr" rtl="0"/>
                      <a:r>
                        <a:rPr lang="en-US" sz="1600" dirty="0" smtClean="0">
                          <a:solidFill>
                            <a:schemeClr val="tx1"/>
                          </a:solidFill>
                        </a:rPr>
                        <a:t>Company</a:t>
                      </a:r>
                      <a:endParaRPr lang="he-IL" sz="1600" dirty="0">
                        <a:solidFill>
                          <a:schemeClr val="tx1"/>
                        </a:solidFill>
                      </a:endParaRPr>
                    </a:p>
                  </a:txBody>
                  <a:tcPr/>
                </a:tc>
              </a:tr>
              <a:tr h="370840">
                <a:tc>
                  <a:txBody>
                    <a:bodyPr/>
                    <a:lstStyle/>
                    <a:p>
                      <a:pPr algn="l" rtl="0"/>
                      <a:r>
                        <a:rPr lang="en-US" b="1" dirty="0" smtClean="0"/>
                        <a:t>MP</a:t>
                      </a:r>
                      <a:endParaRPr lang="he-IL" b="1" dirty="0"/>
                    </a:p>
                  </a:txBody>
                  <a:tcPr/>
                </a:tc>
                <a:tc>
                  <a:txBody>
                    <a:bodyPr/>
                    <a:lstStyle/>
                    <a:p>
                      <a:pPr algn="l" rtl="0"/>
                      <a:r>
                        <a:rPr lang="en-US" b="1" dirty="0" smtClean="0"/>
                        <a:t>1</a:t>
                      </a:r>
                      <a:endParaRPr lang="he-IL" b="1" dirty="0"/>
                    </a:p>
                  </a:txBody>
                  <a:tcPr/>
                </a:tc>
                <a:tc>
                  <a:txBody>
                    <a:bodyPr/>
                    <a:lstStyle/>
                    <a:p>
                      <a:pPr algn="l" rtl="0"/>
                      <a:r>
                        <a:rPr lang="en-US" b="1" dirty="0" smtClean="0"/>
                        <a:t>2.29</a:t>
                      </a:r>
                      <a:endParaRPr lang="he-IL" b="1" dirty="0"/>
                    </a:p>
                  </a:txBody>
                  <a:tcPr/>
                </a:tc>
                <a:tc>
                  <a:txBody>
                    <a:bodyPr/>
                    <a:lstStyle/>
                    <a:p>
                      <a:pPr algn="l" rtl="0"/>
                      <a:r>
                        <a:rPr lang="en-US" b="1" dirty="0" smtClean="0"/>
                        <a:t>1513</a:t>
                      </a:r>
                      <a:endParaRPr lang="he-IL" b="1" dirty="0"/>
                    </a:p>
                  </a:txBody>
                  <a:tcPr/>
                </a:tc>
                <a:tc>
                  <a:txBody>
                    <a:bodyPr/>
                    <a:lstStyle/>
                    <a:p>
                      <a:pPr algn="l" rtl="0"/>
                      <a:r>
                        <a:rPr lang="en-US" b="1" dirty="0" smtClean="0"/>
                        <a:t>94%</a:t>
                      </a:r>
                      <a:endParaRPr lang="he-IL" b="1" dirty="0"/>
                    </a:p>
                  </a:txBody>
                  <a:tcPr/>
                </a:tc>
                <a:tc>
                  <a:txBody>
                    <a:bodyPr/>
                    <a:lstStyle/>
                    <a:p>
                      <a:pPr algn="l" rtl="0"/>
                      <a:r>
                        <a:rPr lang="en-US" b="1" dirty="0" smtClean="0"/>
                        <a:t>RZ300-11</a:t>
                      </a:r>
                      <a:endParaRPr lang="he-IL" b="1" dirty="0"/>
                    </a:p>
                  </a:txBody>
                  <a:tcPr/>
                </a:tc>
                <a:tc>
                  <a:txBody>
                    <a:bodyPr/>
                    <a:lstStyle/>
                    <a:p>
                      <a:pPr algn="l" rtl="0"/>
                      <a:r>
                        <a:rPr lang="en-US" b="1" dirty="0" smtClean="0"/>
                        <a:t>Atlantium</a:t>
                      </a:r>
                      <a:endParaRPr lang="he-IL" b="1" dirty="0"/>
                    </a:p>
                  </a:txBody>
                  <a:tcPr/>
                </a:tc>
              </a:tr>
              <a:tr h="370840">
                <a:tc>
                  <a:txBody>
                    <a:bodyPr/>
                    <a:lstStyle/>
                    <a:p>
                      <a:pPr algn="l" rtl="0"/>
                      <a:r>
                        <a:rPr lang="en-US" dirty="0" smtClean="0"/>
                        <a:t>LP</a:t>
                      </a:r>
                      <a:endParaRPr lang="he-IL" dirty="0"/>
                    </a:p>
                  </a:txBody>
                  <a:tcPr/>
                </a:tc>
                <a:tc>
                  <a:txBody>
                    <a:bodyPr/>
                    <a:lstStyle/>
                    <a:p>
                      <a:pPr algn="l" rtl="0"/>
                      <a:r>
                        <a:rPr lang="en-US" dirty="0" smtClean="0"/>
                        <a:t>12</a:t>
                      </a:r>
                      <a:endParaRPr lang="he-IL" dirty="0"/>
                    </a:p>
                  </a:txBody>
                  <a:tcPr/>
                </a:tc>
                <a:tc>
                  <a:txBody>
                    <a:bodyPr/>
                    <a:lstStyle/>
                    <a:p>
                      <a:pPr algn="l" rtl="0"/>
                      <a:r>
                        <a:rPr lang="en-US" dirty="0" smtClean="0"/>
                        <a:t>3.96</a:t>
                      </a:r>
                      <a:endParaRPr lang="he-IL" dirty="0"/>
                    </a:p>
                  </a:txBody>
                  <a:tcPr/>
                </a:tc>
                <a:tc>
                  <a:txBody>
                    <a:bodyPr/>
                    <a:lstStyle/>
                    <a:p>
                      <a:pPr algn="l" rtl="0"/>
                      <a:r>
                        <a:rPr lang="en-US" dirty="0" smtClean="0"/>
                        <a:t>1513</a:t>
                      </a:r>
                      <a:endParaRPr lang="he-IL" dirty="0"/>
                    </a:p>
                  </a:txBody>
                  <a:tcPr/>
                </a:tc>
                <a:tc>
                  <a:txBody>
                    <a:bodyPr/>
                    <a:lstStyle/>
                    <a:p>
                      <a:pPr algn="l" rtl="0"/>
                      <a:r>
                        <a:rPr lang="en-US" dirty="0" smtClean="0"/>
                        <a:t>94%</a:t>
                      </a:r>
                      <a:endParaRPr lang="he-IL" dirty="0"/>
                    </a:p>
                  </a:txBody>
                  <a:tcPr/>
                </a:tc>
                <a:tc>
                  <a:txBody>
                    <a:bodyPr/>
                    <a:lstStyle/>
                    <a:p>
                      <a:pPr algn="l" rtl="0"/>
                      <a:r>
                        <a:rPr lang="en-US" dirty="0" err="1" smtClean="0"/>
                        <a:t>xxxxx</a:t>
                      </a:r>
                      <a:endParaRPr lang="he-IL" dirty="0"/>
                    </a:p>
                  </a:txBody>
                  <a:tcPr/>
                </a:tc>
                <a:tc>
                  <a:txBody>
                    <a:bodyPr/>
                    <a:lstStyle/>
                    <a:p>
                      <a:pPr algn="l" rtl="0"/>
                      <a:r>
                        <a:rPr lang="en-US" dirty="0" err="1" smtClean="0"/>
                        <a:t>xxxxx</a:t>
                      </a:r>
                      <a:endParaRPr lang="he-IL" dirty="0"/>
                    </a:p>
                  </a:txBody>
                  <a:tcPr/>
                </a:tc>
              </a:tr>
            </a:tbl>
          </a:graphicData>
        </a:graphic>
      </p:graphicFrame>
      <p:sp>
        <p:nvSpPr>
          <p:cNvPr id="13" name="TextBox 12"/>
          <p:cNvSpPr txBox="1"/>
          <p:nvPr/>
        </p:nvSpPr>
        <p:spPr>
          <a:xfrm>
            <a:off x="219076" y="4524375"/>
            <a:ext cx="8620124" cy="1015663"/>
          </a:xfrm>
          <a:prstGeom prst="rect">
            <a:avLst/>
          </a:prstGeom>
          <a:noFill/>
        </p:spPr>
        <p:txBody>
          <a:bodyPr wrap="square" rtlCol="1">
            <a:spAutoFit/>
          </a:bodyPr>
          <a:lstStyle/>
          <a:p>
            <a:pPr algn="ctr"/>
            <a:r>
              <a:rPr lang="en-US" sz="2000" dirty="0">
                <a:latin typeface="+mn-lt"/>
                <a:ea typeface="Lucida Grande" pitchFamily="84" charset="0"/>
                <a:cs typeface="Lucida Grande" pitchFamily="84" charset="0"/>
                <a:sym typeface="Wingdings" pitchFamily="2" charset="2"/>
              </a:rPr>
              <a:t>Atlantium - MP based technology  Less Lamps </a:t>
            </a:r>
            <a:r>
              <a:rPr lang="en-US" sz="2000" dirty="0" smtClean="0">
                <a:latin typeface="+mn-lt"/>
                <a:ea typeface="Lucida Grande" pitchFamily="84" charset="0"/>
                <a:cs typeface="Lucida Grande" pitchFamily="84" charset="0"/>
                <a:sym typeface="Wingdings" pitchFamily="2" charset="2"/>
              </a:rPr>
              <a:t>(1 </a:t>
            </a:r>
            <a:r>
              <a:rPr lang="en-US" sz="2000" dirty="0">
                <a:latin typeface="+mn-lt"/>
                <a:ea typeface="Lucida Grande" pitchFamily="84" charset="0"/>
                <a:cs typeface="Lucida Grande" pitchFamily="84" charset="0"/>
                <a:sym typeface="Wingdings" pitchFamily="2" charset="2"/>
              </a:rPr>
              <a:t>Vs. </a:t>
            </a:r>
            <a:r>
              <a:rPr lang="en-US" sz="2000" dirty="0" smtClean="0">
                <a:latin typeface="+mn-lt"/>
                <a:ea typeface="Lucida Grande" pitchFamily="84" charset="0"/>
                <a:cs typeface="Lucida Grande" pitchFamily="84" charset="0"/>
                <a:sym typeface="Wingdings" pitchFamily="2" charset="2"/>
              </a:rPr>
              <a:t>12)</a:t>
            </a:r>
          </a:p>
          <a:p>
            <a:pPr algn="ctr"/>
            <a:r>
              <a:rPr lang="en-US" sz="2000" dirty="0" smtClean="0">
                <a:latin typeface="+mn-lt"/>
                <a:ea typeface="Lucida Grande" pitchFamily="84" charset="0"/>
                <a:cs typeface="Lucida Grande" pitchFamily="84" charset="0"/>
                <a:sym typeface="Wingdings" pitchFamily="2" charset="2"/>
              </a:rPr>
              <a:t> </a:t>
            </a:r>
            <a:r>
              <a:rPr lang="en-US" sz="2000" dirty="0">
                <a:latin typeface="+mn-lt"/>
                <a:ea typeface="Lucida Grande" pitchFamily="84" charset="0"/>
                <a:cs typeface="Lucida Grande" pitchFamily="84" charset="0"/>
                <a:sym typeface="Wingdings" pitchFamily="2" charset="2"/>
              </a:rPr>
              <a:t> significantly less maintenance </a:t>
            </a:r>
          </a:p>
          <a:p>
            <a:r>
              <a:rPr lang="en-US" sz="2000" dirty="0">
                <a:latin typeface="+mn-lt"/>
                <a:ea typeface="Lucida Grande" pitchFamily="84" charset="0"/>
                <a:cs typeface="Lucida Grande" pitchFamily="84" charset="0"/>
                <a:sym typeface="Wingdings" pitchFamily="2" charset="2"/>
              </a:rPr>
              <a:t>   </a:t>
            </a:r>
            <a:endParaRPr lang="he-IL" sz="2000" dirty="0">
              <a:latin typeface="+mn-lt"/>
              <a:ea typeface="Lucida Grande" pitchFamily="84" charset="0"/>
              <a:cs typeface="Lucida Grande" pitchFamily="84" charset="0"/>
            </a:endParaRPr>
          </a:p>
        </p:txBody>
      </p:sp>
      <p:sp>
        <p:nvSpPr>
          <p:cNvPr id="14" name="Title 1"/>
          <p:cNvSpPr>
            <a:spLocks noGrp="1"/>
          </p:cNvSpPr>
          <p:nvPr>
            <p:ph type="title"/>
          </p:nvPr>
        </p:nvSpPr>
        <p:spPr>
          <a:xfrm>
            <a:off x="1743075" y="85725"/>
            <a:ext cx="6324600" cy="457200"/>
          </a:xfrm>
        </p:spPr>
        <p:txBody>
          <a:bodyPr/>
          <a:lstStyle/>
          <a:p>
            <a:r>
              <a:rPr lang="en-US" dirty="0" smtClean="0"/>
              <a:t>Medium Pressure Vs. Low Pressure UV Lamps</a:t>
            </a:r>
          </a:p>
        </p:txBody>
      </p:sp>
    </p:spTree>
    <p:extLst>
      <p:ext uri="{BB962C8B-B14F-4D97-AF65-F5344CB8AC3E}">
        <p14:creationId xmlns:p14="http://schemas.microsoft.com/office/powerpoint/2010/main" val="2557186931"/>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lantium.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41717756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email"/>
          <a:srcRect/>
          <a:stretch>
            <a:fillRect/>
          </a:stretch>
        </p:blipFill>
        <p:spPr bwMode="auto">
          <a:xfrm>
            <a:off x="0" y="-27385"/>
            <a:ext cx="9180512" cy="6889661"/>
          </a:xfrm>
          <a:prstGeom prst="rect">
            <a:avLst/>
          </a:prstGeom>
          <a:noFill/>
          <a:ln w="9525">
            <a:noFill/>
            <a:miter lim="800000"/>
            <a:headEnd/>
            <a:tailEnd/>
          </a:ln>
        </p:spPr>
      </p:pic>
      <p:sp>
        <p:nvSpPr>
          <p:cNvPr id="5" name="TextBox 4"/>
          <p:cNvSpPr txBox="1"/>
          <p:nvPr/>
        </p:nvSpPr>
        <p:spPr>
          <a:xfrm>
            <a:off x="35496" y="1156682"/>
            <a:ext cx="2808312" cy="400110"/>
          </a:xfrm>
          <a:prstGeom prst="rect">
            <a:avLst/>
          </a:prstGeom>
          <a:solidFill>
            <a:srgbClr val="00B050"/>
          </a:solidFill>
        </p:spPr>
        <p:txBody>
          <a:bodyPr wrap="square" rtlCol="0">
            <a:spAutoFit/>
          </a:bodyPr>
          <a:lstStyle/>
          <a:p>
            <a:endParaRPr lang="en-US" sz="2000" b="1" dirty="0">
              <a:solidFill>
                <a:schemeClr val="bg1"/>
              </a:solidFill>
              <a:latin typeface="+mj-lt"/>
            </a:endParaRPr>
          </a:p>
        </p:txBody>
      </p:sp>
      <p:sp>
        <p:nvSpPr>
          <p:cNvPr id="7" name="TextBox 6"/>
          <p:cNvSpPr txBox="1"/>
          <p:nvPr/>
        </p:nvSpPr>
        <p:spPr>
          <a:xfrm>
            <a:off x="827584" y="4901098"/>
            <a:ext cx="2808312" cy="400110"/>
          </a:xfrm>
          <a:prstGeom prst="rect">
            <a:avLst/>
          </a:prstGeom>
          <a:solidFill>
            <a:schemeClr val="bg1"/>
          </a:solidFill>
        </p:spPr>
        <p:txBody>
          <a:bodyPr wrap="square" rtlCol="0">
            <a:spAutoFit/>
          </a:bodyPr>
          <a:lstStyle/>
          <a:p>
            <a:endParaRPr lang="en-US" sz="2000" b="1" dirty="0">
              <a:solidFill>
                <a:schemeClr val="bg1"/>
              </a:solidFill>
              <a:latin typeface="+mj-lt"/>
            </a:endParaRPr>
          </a:p>
        </p:txBody>
      </p:sp>
      <p:pic>
        <p:nvPicPr>
          <p:cNvPr id="8" name="Picture 2" descr="Copy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1675" y="6719888"/>
            <a:ext cx="1755775" cy="12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633413" y="5441950"/>
            <a:ext cx="5838825" cy="117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110000"/>
              </a:lnSpc>
              <a:spcBef>
                <a:spcPct val="10000"/>
              </a:spcBef>
            </a:pPr>
            <a:r>
              <a:rPr lang="en-US" sz="1200" b="1" dirty="0"/>
              <a:t>Atlantium Ltd.</a:t>
            </a:r>
          </a:p>
          <a:p>
            <a:pPr eaLnBrk="1" hangingPunct="1">
              <a:lnSpc>
                <a:spcPct val="110000"/>
              </a:lnSpc>
              <a:spcBef>
                <a:spcPct val="10000"/>
              </a:spcBef>
            </a:pPr>
            <a:r>
              <a:rPr lang="en-US" sz="1200" b="1" dirty="0"/>
              <a:t>Har </a:t>
            </a:r>
            <a:r>
              <a:rPr lang="en-US" sz="1200" b="1" dirty="0" err="1"/>
              <a:t>Tuv</a:t>
            </a:r>
            <a:r>
              <a:rPr lang="en-US" sz="1200" b="1" dirty="0"/>
              <a:t> Industrial Park</a:t>
            </a:r>
          </a:p>
          <a:p>
            <a:pPr eaLnBrk="1" hangingPunct="1">
              <a:lnSpc>
                <a:spcPct val="110000"/>
              </a:lnSpc>
              <a:spcBef>
                <a:spcPct val="10000"/>
              </a:spcBef>
            </a:pPr>
            <a:r>
              <a:rPr lang="en-US" sz="1200" b="1" dirty="0"/>
              <a:t>POB 11071, Bet Shemesh 99100, Israel</a:t>
            </a:r>
          </a:p>
          <a:p>
            <a:pPr eaLnBrk="1" hangingPunct="1">
              <a:lnSpc>
                <a:spcPct val="110000"/>
              </a:lnSpc>
              <a:spcBef>
                <a:spcPct val="10000"/>
              </a:spcBef>
            </a:pPr>
            <a:r>
              <a:rPr lang="en-US" sz="1200" b="1" dirty="0"/>
              <a:t>Tel : + 972 2 992 5001 Fax : + 972 2 992 5005</a:t>
            </a:r>
          </a:p>
          <a:p>
            <a:pPr eaLnBrk="1" hangingPunct="1">
              <a:lnSpc>
                <a:spcPct val="110000"/>
              </a:lnSpc>
              <a:spcBef>
                <a:spcPct val="10000"/>
              </a:spcBef>
            </a:pPr>
            <a:r>
              <a:rPr lang="en-US" sz="1200" b="1" dirty="0">
                <a:hlinkClick r:id="rId5"/>
              </a:rPr>
              <a:t>info@atlantium.com</a:t>
            </a:r>
            <a:r>
              <a:rPr lang="en-US" sz="1200" b="1" dirty="0"/>
              <a:t>      www.atlantium.com </a:t>
            </a:r>
          </a:p>
        </p:txBody>
      </p:sp>
      <p:sp>
        <p:nvSpPr>
          <p:cNvPr id="10" name="Rectangle 4"/>
          <p:cNvSpPr>
            <a:spLocks noChangeArrowheads="1"/>
          </p:cNvSpPr>
          <p:nvPr/>
        </p:nvSpPr>
        <p:spPr bwMode="auto">
          <a:xfrm>
            <a:off x="622300" y="3865563"/>
            <a:ext cx="528796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r>
              <a:rPr lang="en-US" sz="2400" b="1">
                <a:solidFill>
                  <a:srgbClr val="6096CC"/>
                </a:solidFill>
              </a:rPr>
              <a:t>THANK YOU!</a:t>
            </a:r>
            <a:endParaRPr lang="en-US" sz="3000" b="1" i="1">
              <a:solidFill>
                <a:srgbClr val="6096CC"/>
              </a:solidFill>
            </a:endParaRPr>
          </a:p>
        </p:txBody>
      </p:sp>
    </p:spTree>
    <p:extLst>
      <p:ext uri="{BB962C8B-B14F-4D97-AF65-F5344CB8AC3E}">
        <p14:creationId xmlns:p14="http://schemas.microsoft.com/office/powerpoint/2010/main" val="11047009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1"/>
          <p:cNvSpPr>
            <a:spLocks noGrp="1"/>
          </p:cNvSpPr>
          <p:nvPr>
            <p:ph type="sldNum" sz="quarter" idx="10"/>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91BAD401-FF56-407E-BDDB-71FE36FA86CF}" type="slidenum">
              <a:rPr lang="he-IL" smtClean="0"/>
              <a:pPr/>
              <a:t>4</a:t>
            </a:fld>
            <a:endParaRPr lang="en-US" smtClean="0"/>
          </a:p>
        </p:txBody>
      </p:sp>
      <p:sp>
        <p:nvSpPr>
          <p:cNvPr id="6147" name="Slide Number Placeholder 3"/>
          <p:cNvSpPr txBox="1">
            <a:spLocks noGrp="1"/>
          </p:cNvSpPr>
          <p:nvPr/>
        </p:nvSpPr>
        <p:spPr bwMode="auto">
          <a:xfrm>
            <a:off x="8574088" y="6496050"/>
            <a:ext cx="569912"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rtl="1" eaLnBrk="1" hangingPunct="1"/>
            <a:fld id="{40F3815E-5560-4BED-94E4-A4AA0C88CC7D}" type="slidenum">
              <a:rPr lang="he-IL" sz="1400"/>
              <a:pPr rtl="1" eaLnBrk="1" hangingPunct="1"/>
              <a:t>4</a:t>
            </a:fld>
            <a:endParaRPr lang="en-US" sz="1400"/>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987128"/>
            <a:ext cx="8066087" cy="4394200"/>
          </a:xfrm>
          <a:prstGeom prst="rect">
            <a:avLst/>
          </a:prstGeom>
          <a:noFill/>
          <a:ln w="1905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6150" name="Rectangle 1"/>
          <p:cNvSpPr>
            <a:spLocks noChangeArrowheads="1"/>
          </p:cNvSpPr>
          <p:nvPr/>
        </p:nvSpPr>
        <p:spPr bwMode="auto">
          <a:xfrm>
            <a:off x="323528" y="952837"/>
            <a:ext cx="8066087"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300" b="1" u="sng" dirty="0">
                <a:solidFill>
                  <a:schemeClr val="hlink"/>
                </a:solidFill>
                <a:latin typeface="+mj-lt"/>
                <a:ea typeface="Lucida Grande" pitchFamily="84" charset="0"/>
                <a:cs typeface="Lucida Grande" pitchFamily="84" charset="0"/>
              </a:rPr>
              <a:t>Early patent </a:t>
            </a:r>
            <a:r>
              <a:rPr lang="en-US" sz="2300" b="1" u="sng" dirty="0" smtClean="0">
                <a:solidFill>
                  <a:schemeClr val="hlink"/>
                </a:solidFill>
                <a:latin typeface="+mj-lt"/>
                <a:ea typeface="Lucida Grande" pitchFamily="84" charset="0"/>
                <a:cs typeface="Lucida Grande" pitchFamily="84" charset="0"/>
              </a:rPr>
              <a:t>for Ultraviolet </a:t>
            </a:r>
            <a:r>
              <a:rPr lang="en-US" sz="2300" b="1" u="sng" dirty="0">
                <a:solidFill>
                  <a:schemeClr val="hlink"/>
                </a:solidFill>
                <a:latin typeface="+mj-lt"/>
                <a:ea typeface="Lucida Grande" pitchFamily="84" charset="0"/>
                <a:cs typeface="Lucida Grande" pitchFamily="84" charset="0"/>
              </a:rPr>
              <a:t>water disinfection reactor</a:t>
            </a:r>
          </a:p>
          <a:p>
            <a:pPr eaLnBrk="0" hangingPunct="0">
              <a:lnSpc>
                <a:spcPct val="120000"/>
              </a:lnSpc>
              <a:spcBef>
                <a:spcPct val="20000"/>
              </a:spcBef>
              <a:buClr>
                <a:srgbClr val="015699"/>
              </a:buClr>
            </a:pPr>
            <a:r>
              <a:rPr lang="en-US" sz="2000" dirty="0">
                <a:latin typeface="+mn-lt"/>
                <a:ea typeface="Lucida Grande" pitchFamily="84" charset="0"/>
                <a:cs typeface="Lucida Grande" pitchFamily="84" charset="0"/>
              </a:rPr>
              <a:t>Illustration of the first UV System,  1910, Marseilles, France</a:t>
            </a:r>
            <a:endParaRPr lang="he-IL" sz="2000" dirty="0">
              <a:latin typeface="+mn-lt"/>
              <a:ea typeface="Lucida Grande" pitchFamily="84" charset="0"/>
              <a:cs typeface="Lucida Grande" pitchFamily="84" charset="0"/>
            </a:endParaRPr>
          </a:p>
        </p:txBody>
      </p:sp>
      <p:sp>
        <p:nvSpPr>
          <p:cNvPr id="7" name="Rectangle 2"/>
          <p:cNvSpPr>
            <a:spLocks noChangeArrowheads="1"/>
          </p:cNvSpPr>
          <p:nvPr/>
        </p:nvSpPr>
        <p:spPr bwMode="auto">
          <a:xfrm>
            <a:off x="1691680" y="123230"/>
            <a:ext cx="5129212"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spcBef>
                <a:spcPct val="50000"/>
              </a:spcBef>
            </a:pPr>
            <a:r>
              <a:rPr kumimoji="1" lang="en-US" b="1" dirty="0">
                <a:solidFill>
                  <a:schemeClr val="bg1"/>
                </a:solidFill>
                <a:latin typeface="+mj-lt"/>
                <a:ea typeface="Lucida Grande" pitchFamily="84" charset="0"/>
                <a:cs typeface="Lucida Grande" pitchFamily="84" charset="0"/>
              </a:rPr>
              <a:t>Conventional UV Systems</a:t>
            </a:r>
            <a:r>
              <a:rPr kumimoji="1" lang="en-US" altLang="he-IL" b="1" dirty="0">
                <a:solidFill>
                  <a:schemeClr val="bg1"/>
                </a:solidFill>
                <a:latin typeface="+mj-lt"/>
                <a:ea typeface="Lucida Grande" pitchFamily="84" charset="0"/>
                <a:cs typeface="Lucida Grande" pitchFamily="84" charset="0"/>
              </a:rPr>
              <a:t> </a:t>
            </a:r>
            <a:r>
              <a:rPr lang="en-US" b="1" i="1" dirty="0">
                <a:solidFill>
                  <a:srgbClr val="FFFFFF"/>
                </a:solidFill>
              </a:rPr>
              <a:t>	</a:t>
            </a:r>
          </a:p>
        </p:txBody>
      </p:sp>
    </p:spTree>
    <p:extLst>
      <p:ext uri="{BB962C8B-B14F-4D97-AF65-F5344CB8AC3E}">
        <p14:creationId xmlns:p14="http://schemas.microsoft.com/office/powerpoint/2010/main" val="110403648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1"/>
          <p:cNvSpPr>
            <a:spLocks noGrp="1"/>
          </p:cNvSpPr>
          <p:nvPr>
            <p:ph type="sldNum" sz="quarter" idx="10"/>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8AA444B1-0E98-46D5-B73B-919DC7BFB255}" type="slidenum">
              <a:rPr lang="he-IL" smtClean="0"/>
              <a:pPr/>
              <a:t>5</a:t>
            </a:fld>
            <a:endParaRPr lang="en-US" smtClean="0"/>
          </a:p>
        </p:txBody>
      </p:sp>
      <p:grpSp>
        <p:nvGrpSpPr>
          <p:cNvPr id="6" name="Group 5"/>
          <p:cNvGrpSpPr/>
          <p:nvPr/>
        </p:nvGrpSpPr>
        <p:grpSpPr>
          <a:xfrm>
            <a:off x="473075" y="1484784"/>
            <a:ext cx="8274050" cy="4768850"/>
            <a:chOff x="473075" y="1053456"/>
            <a:chExt cx="8274050" cy="4768850"/>
          </a:xfrm>
        </p:grpSpPr>
        <p:sp>
          <p:nvSpPr>
            <p:cNvPr id="7" name="Rectangle 4"/>
            <p:cNvSpPr>
              <a:spLocks noChangeArrowheads="1"/>
            </p:cNvSpPr>
            <p:nvPr/>
          </p:nvSpPr>
          <p:spPr bwMode="auto">
            <a:xfrm>
              <a:off x="4173538" y="4083993"/>
              <a:ext cx="4573587" cy="869950"/>
            </a:xfrm>
            <a:prstGeom prst="rect">
              <a:avLst/>
            </a:prstGeom>
            <a:solidFill>
              <a:srgbClr val="FFFFFF">
                <a:alpha val="50195"/>
              </a:srgbClr>
            </a:solidFill>
            <a:ln w="31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54000" rIns="54000" anchor="ctr"/>
            <a:lstStyle/>
            <a:p>
              <a:pPr>
                <a:lnSpc>
                  <a:spcPct val="85000"/>
                </a:lnSpc>
                <a:buClr>
                  <a:srgbClr val="7087A0"/>
                </a:buClr>
                <a:buFont typeface="Wingdings" pitchFamily="2" charset="2"/>
                <a:buNone/>
              </a:pPr>
              <a:r>
                <a:rPr lang="en-US" sz="1400"/>
                <a:t>Extremely high operational cost; Intensive maintenance </a:t>
              </a:r>
            </a:p>
          </p:txBody>
        </p:sp>
        <p:sp>
          <p:nvSpPr>
            <p:cNvPr id="8" name="Rectangle 5"/>
            <p:cNvSpPr>
              <a:spLocks noChangeArrowheads="1"/>
            </p:cNvSpPr>
            <p:nvPr/>
          </p:nvSpPr>
          <p:spPr bwMode="auto">
            <a:xfrm>
              <a:off x="2373313" y="4083993"/>
              <a:ext cx="1800225" cy="869950"/>
            </a:xfrm>
            <a:prstGeom prst="rect">
              <a:avLst/>
            </a:prstGeom>
            <a:solidFill>
              <a:srgbClr val="FFFFFF">
                <a:alpha val="50195"/>
              </a:srgbClr>
            </a:solidFill>
            <a:ln w="31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54000" rIns="54000" anchor="ctr"/>
            <a:lstStyle/>
            <a:p>
              <a:pPr>
                <a:lnSpc>
                  <a:spcPct val="85000"/>
                </a:lnSpc>
                <a:buClr>
                  <a:srgbClr val="7087A0"/>
                </a:buClr>
                <a:buFont typeface="Wingdings" pitchFamily="2" charset="2"/>
                <a:buNone/>
              </a:pPr>
              <a:r>
                <a:rPr lang="en-US" sz="1400"/>
                <a:t>Reliable; </a:t>
              </a:r>
            </a:p>
            <a:p>
              <a:pPr>
                <a:lnSpc>
                  <a:spcPct val="85000"/>
                </a:lnSpc>
                <a:buClr>
                  <a:srgbClr val="7087A0"/>
                </a:buClr>
                <a:buFont typeface="Wingdings" pitchFamily="2" charset="2"/>
                <a:buNone/>
              </a:pPr>
              <a:r>
                <a:rPr lang="en-US" sz="1400"/>
                <a:t>Widely accepted</a:t>
              </a:r>
            </a:p>
          </p:txBody>
        </p:sp>
        <p:sp>
          <p:nvSpPr>
            <p:cNvPr id="9" name="Rectangle 6"/>
            <p:cNvSpPr>
              <a:spLocks noChangeArrowheads="1"/>
            </p:cNvSpPr>
            <p:nvPr/>
          </p:nvSpPr>
          <p:spPr bwMode="auto">
            <a:xfrm>
              <a:off x="473075" y="4083993"/>
              <a:ext cx="1900238" cy="869950"/>
            </a:xfrm>
            <a:prstGeom prst="rect">
              <a:avLst/>
            </a:prstGeom>
            <a:gradFill rotWithShape="1">
              <a:gsLst>
                <a:gs pos="0">
                  <a:srgbClr val="7087A0"/>
                </a:gs>
                <a:gs pos="50000">
                  <a:srgbClr val="7087A0">
                    <a:gamma/>
                    <a:tint val="69804"/>
                    <a:invGamma/>
                  </a:srgbClr>
                </a:gs>
                <a:gs pos="100000">
                  <a:srgbClr val="7087A0"/>
                </a:gs>
              </a:gsLst>
              <a:lin ang="0" scaled="1"/>
            </a:gra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54000" rIns="54000" anchor="ctr"/>
            <a:lstStyle/>
            <a:p>
              <a:pPr>
                <a:buClr>
                  <a:srgbClr val="7087A0"/>
                </a:buClr>
                <a:buFont typeface="Wingdings" pitchFamily="2" charset="2"/>
                <a:buNone/>
              </a:pPr>
              <a:r>
                <a:rPr kumimoji="1" lang="en-US" sz="1800" b="1" dirty="0">
                  <a:solidFill>
                    <a:srgbClr val="FFFFFF"/>
                  </a:solidFill>
                  <a:effectLst>
                    <a:outerShdw blurRad="38100" dist="38100" dir="2700000" algn="tl">
                      <a:srgbClr val="000000"/>
                    </a:outerShdw>
                  </a:effectLst>
                </a:rPr>
                <a:t>Heat exchange (pasteurization) </a:t>
              </a:r>
            </a:p>
          </p:txBody>
        </p:sp>
        <p:sp>
          <p:nvSpPr>
            <p:cNvPr id="10" name="Rectangle 7"/>
            <p:cNvSpPr>
              <a:spLocks noChangeArrowheads="1"/>
            </p:cNvSpPr>
            <p:nvPr/>
          </p:nvSpPr>
          <p:spPr bwMode="auto">
            <a:xfrm>
              <a:off x="4173538" y="1053456"/>
              <a:ext cx="4573587" cy="384175"/>
            </a:xfrm>
            <a:prstGeom prst="rect">
              <a:avLst/>
            </a:prstGeom>
            <a:gradFill rotWithShape="1">
              <a:gsLst>
                <a:gs pos="0">
                  <a:srgbClr val="D6E6FC"/>
                </a:gs>
                <a:gs pos="50000">
                  <a:srgbClr val="F1F6FE"/>
                </a:gs>
                <a:gs pos="100000">
                  <a:srgbClr val="D6E6FC"/>
                </a:gs>
              </a:gsLst>
              <a:lin ang="0" scaled="1"/>
            </a:gra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54000" rIns="54000" anchor="ctr"/>
            <a:lstStyle/>
            <a:p>
              <a:pPr algn="ctr">
                <a:lnSpc>
                  <a:spcPct val="85000"/>
                </a:lnSpc>
                <a:buClr>
                  <a:srgbClr val="7087A0"/>
                </a:buClr>
                <a:buFont typeface="Wingdings" pitchFamily="2" charset="2"/>
                <a:buNone/>
              </a:pPr>
              <a:r>
                <a:rPr lang="en-US" sz="1800" b="1" dirty="0"/>
                <a:t>Disadvantages</a:t>
              </a:r>
            </a:p>
          </p:txBody>
        </p:sp>
        <p:sp>
          <p:nvSpPr>
            <p:cNvPr id="11" name="Rectangle 8"/>
            <p:cNvSpPr>
              <a:spLocks noChangeArrowheads="1"/>
            </p:cNvSpPr>
            <p:nvPr/>
          </p:nvSpPr>
          <p:spPr bwMode="auto">
            <a:xfrm>
              <a:off x="2373313" y="1053456"/>
              <a:ext cx="1800225" cy="384175"/>
            </a:xfrm>
            <a:prstGeom prst="rect">
              <a:avLst/>
            </a:prstGeom>
            <a:gradFill rotWithShape="1">
              <a:gsLst>
                <a:gs pos="0">
                  <a:srgbClr val="D6E6FC"/>
                </a:gs>
                <a:gs pos="50000">
                  <a:srgbClr val="F1F6FE"/>
                </a:gs>
                <a:gs pos="100000">
                  <a:srgbClr val="D6E6FC"/>
                </a:gs>
              </a:gsLst>
              <a:lin ang="0" scaled="1"/>
            </a:gra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54000" rIns="54000" anchor="ctr"/>
            <a:lstStyle/>
            <a:p>
              <a:pPr algn="ctr">
                <a:lnSpc>
                  <a:spcPct val="85000"/>
                </a:lnSpc>
                <a:buClr>
                  <a:srgbClr val="7087A0"/>
                </a:buClr>
                <a:buFont typeface="Wingdings" pitchFamily="2" charset="2"/>
                <a:buNone/>
              </a:pPr>
              <a:r>
                <a:rPr lang="en-US" sz="1800" b="1" dirty="0"/>
                <a:t>Advantages</a:t>
              </a:r>
            </a:p>
          </p:txBody>
        </p:sp>
        <p:sp>
          <p:nvSpPr>
            <p:cNvPr id="12" name="Rectangle 9"/>
            <p:cNvSpPr>
              <a:spLocks noChangeArrowheads="1"/>
            </p:cNvSpPr>
            <p:nvPr/>
          </p:nvSpPr>
          <p:spPr bwMode="auto">
            <a:xfrm>
              <a:off x="4173538" y="4953943"/>
              <a:ext cx="4573587" cy="868363"/>
            </a:xfrm>
            <a:prstGeom prst="rect">
              <a:avLst/>
            </a:prstGeom>
            <a:solidFill>
              <a:srgbClr val="FFFFFF">
                <a:alpha val="50195"/>
              </a:srgbClr>
            </a:solidFill>
            <a:ln w="31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54000" rIns="54000" anchor="ctr"/>
            <a:lstStyle/>
            <a:p>
              <a:pPr>
                <a:lnSpc>
                  <a:spcPct val="85000"/>
                </a:lnSpc>
                <a:buClr>
                  <a:srgbClr val="7087A0"/>
                </a:buClr>
                <a:buFont typeface="Wingdings" pitchFamily="2" charset="2"/>
                <a:buNone/>
              </a:pPr>
              <a:r>
                <a:rPr lang="en-US" sz="1400"/>
                <a:t>Microbial Kill 1-3 log range; Deposits</a:t>
              </a:r>
              <a:r>
                <a:rPr lang="en-US" altLang="en-US" sz="1400"/>
                <a:t> &amp; </a:t>
              </a:r>
              <a:r>
                <a:rPr lang="en-US" sz="1400"/>
                <a:t>fouling of quartz sleeves; High maintenance; Questionable reliability; Issues with monitoring and control</a:t>
              </a:r>
            </a:p>
          </p:txBody>
        </p:sp>
        <p:sp>
          <p:nvSpPr>
            <p:cNvPr id="13" name="Rectangle 10"/>
            <p:cNvSpPr>
              <a:spLocks noChangeArrowheads="1"/>
            </p:cNvSpPr>
            <p:nvPr/>
          </p:nvSpPr>
          <p:spPr bwMode="auto">
            <a:xfrm>
              <a:off x="2373313" y="4953943"/>
              <a:ext cx="1800225" cy="868363"/>
            </a:xfrm>
            <a:prstGeom prst="rect">
              <a:avLst/>
            </a:prstGeom>
            <a:solidFill>
              <a:srgbClr val="FFFFFF">
                <a:alpha val="50195"/>
              </a:srgbClr>
            </a:solidFill>
            <a:ln w="31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54000" rIns="54000" anchor="ctr"/>
            <a:lstStyle/>
            <a:p>
              <a:pPr>
                <a:lnSpc>
                  <a:spcPct val="85000"/>
                </a:lnSpc>
                <a:buClr>
                  <a:srgbClr val="7087A0"/>
                </a:buClr>
                <a:buFont typeface="Wingdings" pitchFamily="2" charset="2"/>
                <a:buNone/>
              </a:pPr>
              <a:r>
                <a:rPr lang="en-US" sz="1400"/>
                <a:t>Environmentally Friendly;</a:t>
              </a:r>
            </a:p>
            <a:p>
              <a:pPr>
                <a:lnSpc>
                  <a:spcPct val="85000"/>
                </a:lnSpc>
                <a:buClr>
                  <a:srgbClr val="7087A0"/>
                </a:buClr>
                <a:buFont typeface="Wingdings" pitchFamily="2" charset="2"/>
                <a:buNone/>
              </a:pPr>
              <a:r>
                <a:rPr lang="en-US" sz="1400"/>
                <a:t>Widely accepted</a:t>
              </a:r>
            </a:p>
          </p:txBody>
        </p:sp>
        <p:sp>
          <p:nvSpPr>
            <p:cNvPr id="14" name="Rectangle 11"/>
            <p:cNvSpPr>
              <a:spLocks noChangeArrowheads="1"/>
            </p:cNvSpPr>
            <p:nvPr/>
          </p:nvSpPr>
          <p:spPr bwMode="auto">
            <a:xfrm>
              <a:off x="473075" y="4953943"/>
              <a:ext cx="1900238" cy="868363"/>
            </a:xfrm>
            <a:prstGeom prst="rect">
              <a:avLst/>
            </a:prstGeom>
            <a:gradFill rotWithShape="1">
              <a:gsLst>
                <a:gs pos="0">
                  <a:srgbClr val="7087A0"/>
                </a:gs>
                <a:gs pos="50000">
                  <a:srgbClr val="7087A0">
                    <a:gamma/>
                    <a:tint val="69804"/>
                    <a:invGamma/>
                  </a:srgbClr>
                </a:gs>
                <a:gs pos="100000">
                  <a:srgbClr val="7087A0"/>
                </a:gs>
              </a:gsLst>
              <a:lin ang="0" scaled="1"/>
            </a:gra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54000" rIns="54000" anchor="ctr"/>
            <a:lstStyle/>
            <a:p>
              <a:pPr>
                <a:buClr>
                  <a:srgbClr val="7087A0"/>
                </a:buClr>
                <a:buFont typeface="Wingdings" pitchFamily="2" charset="2"/>
                <a:buNone/>
              </a:pPr>
              <a:r>
                <a:rPr kumimoji="1" lang="en-US" sz="1800" b="1" dirty="0">
                  <a:solidFill>
                    <a:srgbClr val="FFFFFF"/>
                  </a:solidFill>
                  <a:effectLst>
                    <a:outerShdw blurRad="38100" dist="38100" dir="2700000" algn="tl">
                      <a:srgbClr val="000000"/>
                    </a:outerShdw>
                  </a:effectLst>
                </a:rPr>
                <a:t>Conventional UV</a:t>
              </a:r>
            </a:p>
          </p:txBody>
        </p:sp>
        <p:sp>
          <p:nvSpPr>
            <p:cNvPr id="15" name="Rectangle 12"/>
            <p:cNvSpPr>
              <a:spLocks noChangeArrowheads="1"/>
            </p:cNvSpPr>
            <p:nvPr/>
          </p:nvSpPr>
          <p:spPr bwMode="auto">
            <a:xfrm>
              <a:off x="4173538" y="3215631"/>
              <a:ext cx="4573587" cy="868362"/>
            </a:xfrm>
            <a:prstGeom prst="rect">
              <a:avLst/>
            </a:prstGeom>
            <a:solidFill>
              <a:srgbClr val="FFFFFF">
                <a:alpha val="50195"/>
              </a:srgbClr>
            </a:solidFill>
            <a:ln w="31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54000" rIns="54000" anchor="ctr"/>
            <a:lstStyle/>
            <a:p>
              <a:pPr>
                <a:lnSpc>
                  <a:spcPct val="85000"/>
                </a:lnSpc>
                <a:buClr>
                  <a:srgbClr val="7087A0"/>
                </a:buClr>
                <a:buFont typeface="Wingdings" pitchFamily="2" charset="2"/>
                <a:buNone/>
              </a:pPr>
              <a:r>
                <a:rPr lang="en-US" sz="1400"/>
                <a:t>Not an absolute barrier; Sensitive to chlorine; Backwash treatment and biofilms contribute to high operational costs</a:t>
              </a:r>
            </a:p>
          </p:txBody>
        </p:sp>
        <p:sp>
          <p:nvSpPr>
            <p:cNvPr id="16" name="Rectangle 13"/>
            <p:cNvSpPr>
              <a:spLocks noChangeArrowheads="1"/>
            </p:cNvSpPr>
            <p:nvPr/>
          </p:nvSpPr>
          <p:spPr bwMode="auto">
            <a:xfrm>
              <a:off x="2373313" y="3215631"/>
              <a:ext cx="1800225" cy="868362"/>
            </a:xfrm>
            <a:prstGeom prst="rect">
              <a:avLst/>
            </a:prstGeom>
            <a:solidFill>
              <a:srgbClr val="FFFFFF">
                <a:alpha val="50195"/>
              </a:srgbClr>
            </a:solidFill>
            <a:ln w="31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54000" rIns="54000" anchor="ctr"/>
            <a:lstStyle/>
            <a:p>
              <a:pPr>
                <a:lnSpc>
                  <a:spcPct val="85000"/>
                </a:lnSpc>
                <a:buClr>
                  <a:srgbClr val="7087A0"/>
                </a:buClr>
                <a:buFont typeface="Wingdings" pitchFamily="2" charset="2"/>
                <a:buNone/>
              </a:pPr>
              <a:r>
                <a:rPr lang="en-US" sz="1400"/>
                <a:t>Reliable;</a:t>
              </a:r>
            </a:p>
            <a:p>
              <a:pPr>
                <a:lnSpc>
                  <a:spcPct val="85000"/>
                </a:lnSpc>
                <a:buClr>
                  <a:srgbClr val="7087A0"/>
                </a:buClr>
                <a:buFont typeface="Wingdings" pitchFamily="2" charset="2"/>
                <a:buNone/>
              </a:pPr>
              <a:r>
                <a:rPr lang="en-US" sz="1400"/>
                <a:t>Widely accepted</a:t>
              </a:r>
            </a:p>
            <a:p>
              <a:pPr>
                <a:lnSpc>
                  <a:spcPct val="85000"/>
                </a:lnSpc>
                <a:buClr>
                  <a:srgbClr val="7087A0"/>
                </a:buClr>
                <a:buFont typeface="Wingdings" pitchFamily="2" charset="2"/>
                <a:buNone/>
              </a:pPr>
              <a:endParaRPr lang="en-US" sz="1400"/>
            </a:p>
          </p:txBody>
        </p:sp>
        <p:sp>
          <p:nvSpPr>
            <p:cNvPr id="17" name="Rectangle 14"/>
            <p:cNvSpPr>
              <a:spLocks noChangeArrowheads="1"/>
            </p:cNvSpPr>
            <p:nvPr/>
          </p:nvSpPr>
          <p:spPr bwMode="auto">
            <a:xfrm>
              <a:off x="473075" y="3215631"/>
              <a:ext cx="1900238" cy="868362"/>
            </a:xfrm>
            <a:prstGeom prst="rect">
              <a:avLst/>
            </a:prstGeom>
            <a:gradFill rotWithShape="1">
              <a:gsLst>
                <a:gs pos="0">
                  <a:srgbClr val="7087A0"/>
                </a:gs>
                <a:gs pos="50000">
                  <a:srgbClr val="7087A0">
                    <a:gamma/>
                    <a:tint val="69804"/>
                    <a:invGamma/>
                  </a:srgbClr>
                </a:gs>
                <a:gs pos="100000">
                  <a:srgbClr val="7087A0"/>
                </a:gs>
              </a:gsLst>
              <a:lin ang="0" scaled="1"/>
            </a:gra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54000" rIns="54000" anchor="ctr"/>
            <a:lstStyle/>
            <a:p>
              <a:pPr>
                <a:buClr>
                  <a:srgbClr val="7087A0"/>
                </a:buClr>
                <a:buFont typeface="Wingdings" pitchFamily="2" charset="2"/>
                <a:buNone/>
              </a:pPr>
              <a:r>
                <a:rPr kumimoji="1" lang="en-US" sz="1800" b="1" dirty="0">
                  <a:solidFill>
                    <a:srgbClr val="FFFFFF"/>
                  </a:solidFill>
                  <a:effectLst>
                    <a:outerShdw blurRad="38100" dist="38100" dir="2700000" algn="tl">
                      <a:srgbClr val="000000"/>
                    </a:outerShdw>
                  </a:effectLst>
                </a:rPr>
                <a:t>Membranes</a:t>
              </a:r>
            </a:p>
          </p:txBody>
        </p:sp>
        <p:sp>
          <p:nvSpPr>
            <p:cNvPr id="18" name="Rectangle 15"/>
            <p:cNvSpPr>
              <a:spLocks noChangeArrowheads="1"/>
            </p:cNvSpPr>
            <p:nvPr/>
          </p:nvSpPr>
          <p:spPr bwMode="auto">
            <a:xfrm>
              <a:off x="4173538" y="2305993"/>
              <a:ext cx="4573587" cy="909638"/>
            </a:xfrm>
            <a:prstGeom prst="rect">
              <a:avLst/>
            </a:prstGeom>
            <a:solidFill>
              <a:srgbClr val="FFFFFF">
                <a:alpha val="50195"/>
              </a:srgbClr>
            </a:solidFill>
            <a:ln w="31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54000" rIns="54000" anchor="ctr"/>
            <a:lstStyle/>
            <a:p>
              <a:pPr>
                <a:lnSpc>
                  <a:spcPct val="85000"/>
                </a:lnSpc>
                <a:buClr>
                  <a:srgbClr val="7087A0"/>
                </a:buClr>
                <a:buFont typeface="Wingdings" pitchFamily="2" charset="2"/>
                <a:buNone/>
              </a:pPr>
              <a:r>
                <a:rPr lang="en-US" sz="1400"/>
                <a:t>Disinfection by-products (Bromates); Hard to control with water quality flux; Difficult working environment; Lots of hidden costs</a:t>
              </a:r>
            </a:p>
          </p:txBody>
        </p:sp>
        <p:sp>
          <p:nvSpPr>
            <p:cNvPr id="19" name="Rectangle 16"/>
            <p:cNvSpPr>
              <a:spLocks noChangeArrowheads="1"/>
            </p:cNvSpPr>
            <p:nvPr/>
          </p:nvSpPr>
          <p:spPr bwMode="auto">
            <a:xfrm>
              <a:off x="2373313" y="2305993"/>
              <a:ext cx="1800225" cy="909638"/>
            </a:xfrm>
            <a:prstGeom prst="rect">
              <a:avLst/>
            </a:prstGeom>
            <a:solidFill>
              <a:srgbClr val="FFFFFF">
                <a:alpha val="50195"/>
              </a:srgbClr>
            </a:solidFill>
            <a:ln w="31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54000" rIns="54000" anchor="ctr"/>
            <a:lstStyle/>
            <a:p>
              <a:pPr>
                <a:lnSpc>
                  <a:spcPct val="85000"/>
                </a:lnSpc>
                <a:buClr>
                  <a:srgbClr val="7087A0"/>
                </a:buClr>
                <a:buFont typeface="Wingdings" pitchFamily="2" charset="2"/>
                <a:buNone/>
              </a:pPr>
              <a:r>
                <a:rPr lang="en-US" sz="1400"/>
                <a:t>Effective;</a:t>
              </a:r>
            </a:p>
            <a:p>
              <a:pPr>
                <a:lnSpc>
                  <a:spcPct val="85000"/>
                </a:lnSpc>
                <a:buClr>
                  <a:srgbClr val="7087A0"/>
                </a:buClr>
                <a:buFont typeface="Wingdings" pitchFamily="2" charset="2"/>
                <a:buNone/>
              </a:pPr>
              <a:r>
                <a:rPr lang="en-US" sz="1400"/>
                <a:t>Accepted in some industries</a:t>
              </a:r>
            </a:p>
          </p:txBody>
        </p:sp>
        <p:sp>
          <p:nvSpPr>
            <p:cNvPr id="20" name="Rectangle 17"/>
            <p:cNvSpPr>
              <a:spLocks noChangeArrowheads="1"/>
            </p:cNvSpPr>
            <p:nvPr/>
          </p:nvSpPr>
          <p:spPr bwMode="auto">
            <a:xfrm>
              <a:off x="473075" y="2305993"/>
              <a:ext cx="1900238" cy="909638"/>
            </a:xfrm>
            <a:prstGeom prst="rect">
              <a:avLst/>
            </a:prstGeom>
            <a:gradFill rotWithShape="1">
              <a:gsLst>
                <a:gs pos="0">
                  <a:srgbClr val="7087A0"/>
                </a:gs>
                <a:gs pos="50000">
                  <a:srgbClr val="7087A0">
                    <a:gamma/>
                    <a:tint val="69804"/>
                    <a:invGamma/>
                  </a:srgbClr>
                </a:gs>
                <a:gs pos="100000">
                  <a:srgbClr val="7087A0"/>
                </a:gs>
              </a:gsLst>
              <a:lin ang="0" scaled="1"/>
            </a:gra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54000" rIns="54000" anchor="ctr"/>
            <a:lstStyle/>
            <a:p>
              <a:pPr>
                <a:buClr>
                  <a:srgbClr val="7087A0"/>
                </a:buClr>
                <a:buFont typeface="Wingdings" pitchFamily="2" charset="2"/>
                <a:buNone/>
              </a:pPr>
              <a:r>
                <a:rPr kumimoji="1" lang="en-US" sz="1800" b="1" dirty="0">
                  <a:solidFill>
                    <a:srgbClr val="FFFFFF"/>
                  </a:solidFill>
                  <a:effectLst>
                    <a:outerShdw blurRad="38100" dist="38100" dir="2700000" algn="tl">
                      <a:srgbClr val="000000"/>
                    </a:outerShdw>
                  </a:effectLst>
                </a:rPr>
                <a:t>Ozonisation</a:t>
              </a:r>
            </a:p>
          </p:txBody>
        </p:sp>
        <p:sp>
          <p:nvSpPr>
            <p:cNvPr id="21" name="Rectangle 18"/>
            <p:cNvSpPr>
              <a:spLocks noChangeArrowheads="1"/>
            </p:cNvSpPr>
            <p:nvPr/>
          </p:nvSpPr>
          <p:spPr bwMode="auto">
            <a:xfrm>
              <a:off x="4173538" y="1437631"/>
              <a:ext cx="4573587" cy="868362"/>
            </a:xfrm>
            <a:prstGeom prst="rect">
              <a:avLst/>
            </a:prstGeom>
            <a:solidFill>
              <a:srgbClr val="FFFFFF">
                <a:alpha val="50195"/>
              </a:srgbClr>
            </a:solidFill>
            <a:ln w="31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54000" rIns="54000" anchor="ctr"/>
            <a:lstStyle/>
            <a:p>
              <a:pPr>
                <a:lnSpc>
                  <a:spcPct val="85000"/>
                </a:lnSpc>
                <a:buClr>
                  <a:srgbClr val="7087A0"/>
                </a:buClr>
                <a:buFont typeface="Wingdings" pitchFamily="2" charset="2"/>
                <a:buNone/>
              </a:pPr>
              <a:r>
                <a:rPr lang="en-US" sz="1400"/>
                <a:t>Disinfection by-products; Taste in food; Ineffective against Cryptosporidium &amp; Giardia; Creates issues for downstream processing - membranes</a:t>
              </a:r>
            </a:p>
          </p:txBody>
        </p:sp>
        <p:sp>
          <p:nvSpPr>
            <p:cNvPr id="22" name="Rectangle 19"/>
            <p:cNvSpPr>
              <a:spLocks noChangeArrowheads="1"/>
            </p:cNvSpPr>
            <p:nvPr/>
          </p:nvSpPr>
          <p:spPr bwMode="auto">
            <a:xfrm>
              <a:off x="2373313" y="1437631"/>
              <a:ext cx="1800225" cy="868362"/>
            </a:xfrm>
            <a:prstGeom prst="rect">
              <a:avLst/>
            </a:prstGeom>
            <a:solidFill>
              <a:srgbClr val="FFFFFF">
                <a:alpha val="50195"/>
              </a:srgbClr>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54000" rIns="54000" anchor="ctr"/>
            <a:lstStyle/>
            <a:p>
              <a:pPr>
                <a:lnSpc>
                  <a:spcPct val="85000"/>
                </a:lnSpc>
                <a:buClr>
                  <a:srgbClr val="7087A0"/>
                </a:buClr>
                <a:buFont typeface="Wingdings" pitchFamily="2" charset="2"/>
                <a:buNone/>
              </a:pPr>
              <a:r>
                <a:rPr lang="en-US" sz="1400" dirty="0"/>
                <a:t>Relatively cheap; Widely used and accepted</a:t>
              </a:r>
            </a:p>
          </p:txBody>
        </p:sp>
        <p:sp>
          <p:nvSpPr>
            <p:cNvPr id="23" name="Rectangle 20"/>
            <p:cNvSpPr>
              <a:spLocks noChangeArrowheads="1"/>
            </p:cNvSpPr>
            <p:nvPr/>
          </p:nvSpPr>
          <p:spPr bwMode="auto">
            <a:xfrm>
              <a:off x="473075" y="1437631"/>
              <a:ext cx="1900238" cy="868362"/>
            </a:xfrm>
            <a:prstGeom prst="rect">
              <a:avLst/>
            </a:prstGeom>
            <a:gradFill rotWithShape="1">
              <a:gsLst>
                <a:gs pos="0">
                  <a:srgbClr val="7087A0"/>
                </a:gs>
                <a:gs pos="50000">
                  <a:srgbClr val="7087A0">
                    <a:gamma/>
                    <a:tint val="69804"/>
                    <a:invGamma/>
                  </a:srgbClr>
                </a:gs>
                <a:gs pos="100000">
                  <a:srgbClr val="7087A0"/>
                </a:gs>
              </a:gsLst>
              <a:lin ang="0" scaled="1"/>
            </a:gra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54000" rIns="54000" anchor="ctr"/>
            <a:lstStyle/>
            <a:p>
              <a:pPr>
                <a:buClr>
                  <a:srgbClr val="7087A0"/>
                </a:buClr>
                <a:buFont typeface="Wingdings" pitchFamily="2" charset="2"/>
                <a:buNone/>
                <a:defRPr/>
              </a:pPr>
              <a:r>
                <a:rPr kumimoji="1" lang="en-US" sz="1800" b="1" dirty="0">
                  <a:solidFill>
                    <a:srgbClr val="FFFFFF"/>
                  </a:solidFill>
                  <a:effectLst>
                    <a:outerShdw blurRad="38100" dist="38100" dir="2700000" algn="tl">
                      <a:srgbClr val="000000"/>
                    </a:outerShdw>
                  </a:effectLst>
                </a:rPr>
                <a:t>Chlorination</a:t>
              </a:r>
            </a:p>
          </p:txBody>
        </p:sp>
      </p:grpSp>
      <p:sp>
        <p:nvSpPr>
          <p:cNvPr id="24" name="Rectangle 2"/>
          <p:cNvSpPr txBox="1">
            <a:spLocks noChangeArrowheads="1"/>
          </p:cNvSpPr>
          <p:nvPr/>
        </p:nvSpPr>
        <p:spPr>
          <a:xfrm>
            <a:off x="1703784" y="91480"/>
            <a:ext cx="6324600" cy="457200"/>
          </a:xfrm>
          <a:prstGeom prst="rect">
            <a:avLst/>
          </a:prstGeom>
        </p:spPr>
        <p:txBody>
          <a:bodyPr/>
          <a:lstStyle>
            <a:lvl1pPr algn="l" rtl="0" eaLnBrk="0" fontAlgn="base" hangingPunct="0">
              <a:spcBef>
                <a:spcPct val="0"/>
              </a:spcBef>
              <a:spcAft>
                <a:spcPct val="0"/>
              </a:spcAft>
              <a:defRPr sz="2400" b="1">
                <a:solidFill>
                  <a:schemeClr val="bg1"/>
                </a:solidFill>
                <a:latin typeface="+mj-lt"/>
                <a:ea typeface="Lucida Grande" pitchFamily="84" charset="0"/>
                <a:cs typeface="Lucida Grande" pitchFamily="84" charset="0"/>
              </a:defRPr>
            </a:lvl1pPr>
            <a:lvl2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2pPr>
            <a:lvl3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3pPr>
            <a:lvl4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4pPr>
            <a:lvl5pPr algn="l" rtl="0" eaLnBrk="0" fontAlgn="base" hangingPunct="0">
              <a:spcBef>
                <a:spcPct val="0"/>
              </a:spcBef>
              <a:spcAft>
                <a:spcPct val="0"/>
              </a:spcAft>
              <a:defRPr sz="2400" b="1">
                <a:solidFill>
                  <a:schemeClr val="bg1"/>
                </a:solidFill>
                <a:latin typeface="Calibri" pitchFamily="34" charset="0"/>
                <a:ea typeface="Lucida Grande" pitchFamily="84" charset="0"/>
                <a:cs typeface="Lucida Grande" pitchFamily="84" charset="0"/>
              </a:defRPr>
            </a:lvl5pPr>
            <a:lvl6pPr marL="457200" algn="l" rtl="0" fontAlgn="base">
              <a:spcBef>
                <a:spcPct val="0"/>
              </a:spcBef>
              <a:spcAft>
                <a:spcPct val="0"/>
              </a:spcAft>
              <a:defRPr sz="2400" b="1">
                <a:solidFill>
                  <a:schemeClr val="bg1"/>
                </a:solidFill>
                <a:latin typeface="Calibri" pitchFamily="34" charset="0"/>
                <a:cs typeface="Arial" charset="0"/>
              </a:defRPr>
            </a:lvl6pPr>
            <a:lvl7pPr marL="914400" algn="l" rtl="0" fontAlgn="base">
              <a:spcBef>
                <a:spcPct val="0"/>
              </a:spcBef>
              <a:spcAft>
                <a:spcPct val="0"/>
              </a:spcAft>
              <a:defRPr sz="2400" b="1">
                <a:solidFill>
                  <a:schemeClr val="bg1"/>
                </a:solidFill>
                <a:latin typeface="Calibri" pitchFamily="34" charset="0"/>
                <a:cs typeface="Arial" charset="0"/>
              </a:defRPr>
            </a:lvl7pPr>
            <a:lvl8pPr marL="1371600" algn="l" rtl="0" fontAlgn="base">
              <a:spcBef>
                <a:spcPct val="0"/>
              </a:spcBef>
              <a:spcAft>
                <a:spcPct val="0"/>
              </a:spcAft>
              <a:defRPr sz="2400" b="1">
                <a:solidFill>
                  <a:schemeClr val="bg1"/>
                </a:solidFill>
                <a:latin typeface="Calibri" pitchFamily="34" charset="0"/>
                <a:cs typeface="Arial" charset="0"/>
              </a:defRPr>
            </a:lvl8pPr>
            <a:lvl9pPr marL="1828800" algn="l" rtl="0" fontAlgn="base">
              <a:spcBef>
                <a:spcPct val="0"/>
              </a:spcBef>
              <a:spcAft>
                <a:spcPct val="0"/>
              </a:spcAft>
              <a:defRPr sz="2400" b="1">
                <a:solidFill>
                  <a:schemeClr val="bg1"/>
                </a:solidFill>
                <a:latin typeface="Calibri" pitchFamily="34" charset="0"/>
                <a:cs typeface="Arial" charset="0"/>
              </a:defRPr>
            </a:lvl9pPr>
          </a:lstStyle>
          <a:p>
            <a:r>
              <a:rPr kumimoji="1" lang="en-US" dirty="0" smtClean="0"/>
              <a:t>Water disinfection technologies today</a:t>
            </a:r>
          </a:p>
        </p:txBody>
      </p:sp>
      <p:sp>
        <p:nvSpPr>
          <p:cNvPr id="25" name="Rectangle 1"/>
          <p:cNvSpPr>
            <a:spLocks noChangeArrowheads="1"/>
          </p:cNvSpPr>
          <p:nvPr/>
        </p:nvSpPr>
        <p:spPr bwMode="auto">
          <a:xfrm>
            <a:off x="323528" y="952837"/>
            <a:ext cx="8066087"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300" b="1" u="sng" dirty="0" smtClean="0">
                <a:solidFill>
                  <a:schemeClr val="hlink"/>
                </a:solidFill>
                <a:latin typeface="+mj-lt"/>
                <a:ea typeface="Lucida Grande" pitchFamily="84" charset="0"/>
                <a:cs typeface="Lucida Grande" pitchFamily="84" charset="0"/>
              </a:rPr>
              <a:t>Conventional water disinfection methods</a:t>
            </a:r>
            <a:endParaRPr lang="he-IL" sz="2300" b="1" u="sng" dirty="0">
              <a:solidFill>
                <a:schemeClr val="hlink"/>
              </a:solidFill>
              <a:latin typeface="+mj-lt"/>
              <a:ea typeface="Lucida Grande" pitchFamily="84" charset="0"/>
              <a:cs typeface="Lucida Grande" pitchFamily="84" charset="0"/>
            </a:endParaRPr>
          </a:p>
        </p:txBody>
      </p:sp>
    </p:spTree>
    <p:extLst>
      <p:ext uri="{BB962C8B-B14F-4D97-AF65-F5344CB8AC3E}">
        <p14:creationId xmlns:p14="http://schemas.microsoft.com/office/powerpoint/2010/main" val="33216834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924800" y="6356350"/>
            <a:ext cx="762000" cy="365125"/>
          </a:xfrm>
          <a:prstGeom prst="rect">
            <a:avLst/>
          </a:prstGeom>
        </p:spPr>
        <p:txBody>
          <a:bodyPr/>
          <a:lstStyle/>
          <a:p>
            <a:pPr>
              <a:defRPr/>
            </a:pPr>
            <a:fld id="{1051BF85-D0D2-4782-872B-4C7FCD2E1748}" type="slidenum">
              <a:rPr lang="he-IL" smtClean="0"/>
              <a:pPr>
                <a:defRPr/>
              </a:pPr>
              <a:t>6</a:t>
            </a:fld>
            <a:endParaRPr lang="en-US" dirty="0"/>
          </a:p>
        </p:txBody>
      </p:sp>
      <p:sp>
        <p:nvSpPr>
          <p:cNvPr id="3" name="Rectangle 8"/>
          <p:cNvSpPr txBox="1">
            <a:spLocks noChangeArrowheads="1"/>
          </p:cNvSpPr>
          <p:nvPr/>
        </p:nvSpPr>
        <p:spPr bwMode="auto">
          <a:xfrm>
            <a:off x="1717675" y="46743"/>
            <a:ext cx="4726533" cy="573945"/>
          </a:xfrm>
          <a:prstGeom prst="rect">
            <a:avLst/>
          </a:prstGeom>
          <a:ln>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noAutofit/>
          </a:bodyPr>
          <a:lstStyle/>
          <a:p>
            <a:pPr lvl="0" fontAlgn="auto">
              <a:spcAft>
                <a:spcPts val="0"/>
              </a:spcAft>
              <a:defRPr/>
            </a:pPr>
            <a:r>
              <a:rPr kumimoji="1" lang="en-US" b="1" dirty="0">
                <a:solidFill>
                  <a:schemeClr val="bg1"/>
                </a:solidFill>
                <a:latin typeface="+mj-lt"/>
                <a:ea typeface="Lucida Grande" pitchFamily="84" charset="0"/>
                <a:cs typeface="Lucida Grande" pitchFamily="84" charset="0"/>
              </a:rPr>
              <a:t>Conventional UV Systems - concept</a:t>
            </a:r>
            <a:r>
              <a:rPr kumimoji="1" lang="en-US" altLang="he-IL" b="1" dirty="0">
                <a:solidFill>
                  <a:schemeClr val="bg1"/>
                </a:solidFill>
                <a:latin typeface="+mj-lt"/>
                <a:ea typeface="Lucida Grande" pitchFamily="84" charset="0"/>
                <a:cs typeface="Lucida Grande" pitchFamily="84" charset="0"/>
              </a:rPr>
              <a:t> </a:t>
            </a:r>
            <a:endParaRPr lang="en-US" b="1" dirty="0" smtClean="0">
              <a:solidFill>
                <a:schemeClr val="bg1"/>
              </a:solidFill>
              <a:latin typeface="+mj-lt"/>
              <a:ea typeface="+mj-ea"/>
              <a:cs typeface="+mj-cs"/>
            </a:endParaRPr>
          </a:p>
        </p:txBody>
      </p:sp>
      <p:pic>
        <p:nvPicPr>
          <p:cNvPr id="4" name="Picture 3"/>
          <p:cNvPicPr>
            <a:picLocks noChangeAspect="1" noChangeArrowheads="1"/>
          </p:cNvPicPr>
          <p:nvPr/>
        </p:nvPicPr>
        <p:blipFill>
          <a:blip r:embed="rId2" cstate="email"/>
          <a:srcRect/>
          <a:stretch>
            <a:fillRect/>
          </a:stretch>
        </p:blipFill>
        <p:spPr bwMode="auto">
          <a:xfrm>
            <a:off x="179511" y="1139756"/>
            <a:ext cx="5638803" cy="163678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9" name="Picture 28"/>
          <p:cNvPicPr>
            <a:picLocks noChangeAspect="1" noChangeArrowheads="1"/>
          </p:cNvPicPr>
          <p:nvPr/>
        </p:nvPicPr>
        <p:blipFill>
          <a:blip r:embed="rId3" cstate="email"/>
          <a:srcRect/>
          <a:stretch>
            <a:fillRect/>
          </a:stretch>
        </p:blipFill>
        <p:spPr bwMode="auto">
          <a:xfrm>
            <a:off x="5868145" y="1134482"/>
            <a:ext cx="2592288" cy="1646446"/>
          </a:xfrm>
          <a:prstGeom prst="rect">
            <a:avLst/>
          </a:prstGeom>
          <a:noFill/>
          <a:ln w="1905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0" name="Text Box 27"/>
          <p:cNvSpPr txBox="1">
            <a:spLocks noChangeArrowheads="1"/>
          </p:cNvSpPr>
          <p:nvPr/>
        </p:nvSpPr>
        <p:spPr bwMode="auto">
          <a:xfrm>
            <a:off x="2224587" y="1173707"/>
            <a:ext cx="2197289" cy="27295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91440" tIns="45720" rIns="91440" bIns="4572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en-US" sz="1200" b="1" i="0" u="none" strike="noStrike" baseline="0" dirty="0" smtClean="0">
                <a:solidFill>
                  <a:srgbClr val="000000"/>
                </a:solidFill>
                <a:latin typeface="Times New Roman"/>
                <a:cs typeface="Times New Roman"/>
              </a:rPr>
              <a:t>U-type  - B120 WEDECO</a:t>
            </a:r>
            <a:endParaRPr lang="en-US" sz="1200" b="1" i="0" u="none" strike="noStrike" baseline="0" dirty="0">
              <a:solidFill>
                <a:srgbClr val="000000"/>
              </a:solidFill>
              <a:latin typeface="Times New Roman"/>
              <a:cs typeface="Times New Roman"/>
            </a:endParaRPr>
          </a:p>
          <a:p>
            <a:pPr algn="l" rtl="0">
              <a:defRPr sz="1000"/>
            </a:pPr>
            <a:endParaRPr lang="en-US" sz="1400" b="0" i="0" u="none" strike="noStrike" baseline="0" dirty="0">
              <a:solidFill>
                <a:srgbClr val="000000"/>
              </a:solidFill>
              <a:latin typeface="Times New Roman"/>
              <a:cs typeface="Times New Roman"/>
            </a:endParaRPr>
          </a:p>
        </p:txBody>
      </p:sp>
      <p:pic>
        <p:nvPicPr>
          <p:cNvPr id="31" name="Picture 30"/>
          <p:cNvPicPr>
            <a:picLocks noChangeAspect="1" noChangeArrowheads="1"/>
          </p:cNvPicPr>
          <p:nvPr/>
        </p:nvPicPr>
        <p:blipFill>
          <a:blip r:embed="rId4" cstate="email"/>
          <a:srcRect/>
          <a:stretch>
            <a:fillRect/>
          </a:stretch>
        </p:blipFill>
        <p:spPr bwMode="auto">
          <a:xfrm>
            <a:off x="179512" y="2927062"/>
            <a:ext cx="5638802" cy="1656172"/>
          </a:xfrm>
          <a:prstGeom prst="rect">
            <a:avLst/>
          </a:prstGeom>
          <a:noFill/>
          <a:ln w="1905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2" name="Picture 31"/>
          <p:cNvPicPr>
            <a:picLocks noChangeAspect="1" noChangeArrowheads="1"/>
          </p:cNvPicPr>
          <p:nvPr/>
        </p:nvPicPr>
        <p:blipFill>
          <a:blip r:embed="rId5" cstate="email"/>
          <a:srcRect/>
          <a:stretch>
            <a:fillRect/>
          </a:stretch>
        </p:blipFill>
        <p:spPr bwMode="auto">
          <a:xfrm>
            <a:off x="5880824" y="2924944"/>
            <a:ext cx="2579608" cy="1658290"/>
          </a:xfrm>
          <a:prstGeom prst="rect">
            <a:avLst/>
          </a:prstGeom>
          <a:noFill/>
          <a:ln w="1905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3" name="Text Box 27"/>
          <p:cNvSpPr txBox="1">
            <a:spLocks noChangeArrowheads="1"/>
          </p:cNvSpPr>
          <p:nvPr/>
        </p:nvSpPr>
        <p:spPr bwMode="auto">
          <a:xfrm>
            <a:off x="1969047" y="2924944"/>
            <a:ext cx="2242913" cy="22787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91440" tIns="45720" rIns="91440" bIns="4572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sz="1000"/>
            </a:pPr>
            <a:r>
              <a:rPr lang="en-US" sz="1200" b="1" i="0" u="none" strike="noStrike" baseline="0" dirty="0" smtClean="0">
                <a:solidFill>
                  <a:srgbClr val="000000"/>
                </a:solidFill>
                <a:latin typeface="Times New Roman"/>
                <a:cs typeface="Times New Roman"/>
              </a:rPr>
              <a:t>N-type  </a:t>
            </a:r>
            <a:r>
              <a:rPr lang="en-US" sz="1200" b="1" dirty="0" smtClean="0">
                <a:solidFill>
                  <a:srgbClr val="000000"/>
                </a:solidFill>
                <a:latin typeface="Times New Roman"/>
                <a:cs typeface="Times New Roman"/>
              </a:rPr>
              <a:t>- LD320 by </a:t>
            </a:r>
            <a:r>
              <a:rPr lang="en-US" sz="1200" b="1" dirty="0" err="1" smtClean="0">
                <a:solidFill>
                  <a:srgbClr val="000000"/>
                </a:solidFill>
                <a:latin typeface="Times New Roman"/>
                <a:cs typeface="Times New Roman"/>
              </a:rPr>
              <a:t>Hanovia</a:t>
            </a:r>
            <a:endParaRPr lang="en-US" sz="1200" b="1" i="0" u="none" strike="noStrike" baseline="0" dirty="0">
              <a:solidFill>
                <a:srgbClr val="000000"/>
              </a:solidFill>
              <a:latin typeface="Times New Roman"/>
              <a:cs typeface="Times New Roman"/>
            </a:endParaRPr>
          </a:p>
          <a:p>
            <a:pPr algn="l" rtl="0">
              <a:defRPr sz="1000"/>
            </a:pPr>
            <a:endParaRPr lang="en-US" sz="1400" b="0" i="0" u="none" strike="noStrike" baseline="0" dirty="0">
              <a:solidFill>
                <a:srgbClr val="000000"/>
              </a:solidFill>
              <a:latin typeface="Times New Roman"/>
              <a:cs typeface="Times New Roman"/>
            </a:endParaRPr>
          </a:p>
        </p:txBody>
      </p:sp>
      <p:pic>
        <p:nvPicPr>
          <p:cNvPr id="34" name="Picture 33"/>
          <p:cNvPicPr>
            <a:picLocks noChangeAspect="1" noChangeArrowheads="1"/>
          </p:cNvPicPr>
          <p:nvPr/>
        </p:nvPicPr>
        <p:blipFill>
          <a:blip r:embed="rId6" cstate="email"/>
          <a:srcRect/>
          <a:stretch>
            <a:fillRect/>
          </a:stretch>
        </p:blipFill>
        <p:spPr bwMode="auto">
          <a:xfrm>
            <a:off x="179512" y="4725144"/>
            <a:ext cx="5638802" cy="1645121"/>
          </a:xfrm>
          <a:prstGeom prst="rect">
            <a:avLst/>
          </a:prstGeom>
          <a:noFill/>
          <a:ln w="1905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5" name="Picture 34"/>
          <p:cNvPicPr>
            <a:picLocks noChangeAspect="1" noChangeArrowheads="1"/>
          </p:cNvPicPr>
          <p:nvPr/>
        </p:nvPicPr>
        <p:blipFill>
          <a:blip r:embed="rId7" cstate="email"/>
          <a:srcRect/>
          <a:stretch>
            <a:fillRect/>
          </a:stretch>
        </p:blipFill>
        <p:spPr bwMode="auto">
          <a:xfrm>
            <a:off x="5868145" y="4725144"/>
            <a:ext cx="2592288" cy="1626494"/>
          </a:xfrm>
          <a:prstGeom prst="rect">
            <a:avLst/>
          </a:prstGeom>
          <a:noFill/>
          <a:ln w="1905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6" name="Text Box 27"/>
          <p:cNvSpPr txBox="1">
            <a:spLocks noChangeArrowheads="1"/>
          </p:cNvSpPr>
          <p:nvPr/>
        </p:nvSpPr>
        <p:spPr bwMode="auto">
          <a:xfrm>
            <a:off x="2049439" y="4736208"/>
            <a:ext cx="2251877" cy="26189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91440" tIns="45720" rIns="91440" bIns="4572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sz="1000"/>
            </a:pPr>
            <a:r>
              <a:rPr lang="en-US" sz="1200" b="1" i="0" u="none" strike="noStrike" baseline="0" dirty="0" smtClean="0">
                <a:solidFill>
                  <a:srgbClr val="000000"/>
                </a:solidFill>
                <a:latin typeface="Times New Roman"/>
                <a:cs typeface="Times New Roman"/>
              </a:rPr>
              <a:t>E-type  </a:t>
            </a:r>
            <a:r>
              <a:rPr lang="en-US" sz="1200" b="1" dirty="0" smtClean="0">
                <a:solidFill>
                  <a:srgbClr val="000000"/>
                </a:solidFill>
                <a:latin typeface="Times New Roman"/>
                <a:cs typeface="Times New Roman"/>
              </a:rPr>
              <a:t>- K3000 by </a:t>
            </a:r>
            <a:r>
              <a:rPr lang="en-US" sz="1200" b="1" dirty="0" err="1" smtClean="0">
                <a:solidFill>
                  <a:srgbClr val="000000"/>
                </a:solidFill>
                <a:latin typeface="Times New Roman"/>
                <a:cs typeface="Times New Roman"/>
              </a:rPr>
              <a:t>Wedeco</a:t>
            </a:r>
            <a:endParaRPr lang="en-US" sz="1200" b="1" i="0" u="none" strike="noStrike" baseline="0" dirty="0">
              <a:solidFill>
                <a:srgbClr val="000000"/>
              </a:solidFill>
              <a:latin typeface="Times New Roman"/>
              <a:cs typeface="Times New Roman"/>
            </a:endParaRPr>
          </a:p>
          <a:p>
            <a:pPr algn="l" rtl="0">
              <a:defRPr sz="1000"/>
            </a:pPr>
            <a:endParaRPr lang="en-US" sz="1400" b="0" i="0" u="none" strike="noStrike" baseline="0" dirty="0">
              <a:solidFill>
                <a:srgbClr val="000000"/>
              </a:solidFill>
              <a:latin typeface="Times New Roman"/>
              <a:cs typeface="Times New Roman"/>
            </a:endParaRPr>
          </a:p>
        </p:txBody>
      </p:sp>
    </p:spTree>
    <p:extLst>
      <p:ext uri="{BB962C8B-B14F-4D97-AF65-F5344CB8AC3E}">
        <p14:creationId xmlns:p14="http://schemas.microsoft.com/office/powerpoint/2010/main" val="380032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par>
                                <p:cTn id="8" presetID="3" presetClass="entr" presetSubtype="1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linds(horizontal)">
                                      <p:cBhvr>
                                        <p:cTn id="10" dur="500"/>
                                        <p:tgtEl>
                                          <p:spTgt spid="3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linds(horizontal)">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linds(horizontal)">
                                      <p:cBhvr>
                                        <p:cTn id="18" dur="500"/>
                                        <p:tgtEl>
                                          <p:spTgt spid="3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linds(horizontal)">
                                      <p:cBhvr>
                                        <p:cTn id="21" dur="500"/>
                                        <p:tgtEl>
                                          <p:spTgt spid="36"/>
                                        </p:tgtEl>
                                      </p:cBhvr>
                                    </p:animEffect>
                                  </p:childTnLst>
                                </p:cTn>
                              </p:par>
                              <p:par>
                                <p:cTn id="22" presetID="3" presetClass="entr" presetSubtype="10"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linds(horizontal)">
                                      <p:cBhvr>
                                        <p:cTn id="2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noChangeArrowheads="1"/>
          </p:cNvPicPr>
          <p:nvPr/>
        </p:nvPicPr>
        <p:blipFill>
          <a:blip r:embed="rId2" cstate="email"/>
          <a:srcRect t="20668" b="17636"/>
          <a:stretch>
            <a:fillRect/>
          </a:stretch>
        </p:blipFill>
        <p:spPr bwMode="auto">
          <a:xfrm>
            <a:off x="91950" y="867638"/>
            <a:ext cx="5997150" cy="1735200"/>
          </a:xfrm>
          <a:prstGeom prst="rect">
            <a:avLst/>
          </a:prstGeom>
          <a:noFill/>
          <a:ln w="1905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 name="Slide Number Placeholder 1"/>
          <p:cNvSpPr>
            <a:spLocks noGrp="1"/>
          </p:cNvSpPr>
          <p:nvPr>
            <p:ph type="sldNum" sz="quarter" idx="4294967295"/>
          </p:nvPr>
        </p:nvSpPr>
        <p:spPr>
          <a:xfrm>
            <a:off x="7924800" y="6356350"/>
            <a:ext cx="762000" cy="365125"/>
          </a:xfrm>
          <a:prstGeom prst="rect">
            <a:avLst/>
          </a:prstGeom>
        </p:spPr>
        <p:txBody>
          <a:bodyPr/>
          <a:lstStyle/>
          <a:p>
            <a:pPr>
              <a:defRPr/>
            </a:pPr>
            <a:fld id="{1051BF85-D0D2-4782-872B-4C7FCD2E1748}" type="slidenum">
              <a:rPr lang="he-IL" smtClean="0"/>
              <a:pPr>
                <a:defRPr/>
              </a:pPr>
              <a:t>7</a:t>
            </a:fld>
            <a:endParaRPr lang="en-US" dirty="0"/>
          </a:p>
        </p:txBody>
      </p:sp>
      <p:sp>
        <p:nvSpPr>
          <p:cNvPr id="30" name="Text Box 27"/>
          <p:cNvSpPr txBox="1">
            <a:spLocks noChangeArrowheads="1"/>
          </p:cNvSpPr>
          <p:nvPr/>
        </p:nvSpPr>
        <p:spPr bwMode="auto">
          <a:xfrm>
            <a:off x="2224587" y="1009931"/>
            <a:ext cx="2838732" cy="27295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91440" tIns="45720" rIns="91440" bIns="4572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sz="1000"/>
            </a:pPr>
            <a:r>
              <a:rPr lang="en-US" sz="1400" b="1" dirty="0" smtClean="0">
                <a:solidFill>
                  <a:srgbClr val="000000"/>
                </a:solidFill>
                <a:latin typeface="Times New Roman"/>
                <a:cs typeface="Times New Roman"/>
              </a:rPr>
              <a:t>L</a:t>
            </a:r>
            <a:r>
              <a:rPr lang="en-US" sz="1400" b="1" i="0" u="none" strike="noStrike" baseline="0" dirty="0" smtClean="0">
                <a:solidFill>
                  <a:srgbClr val="000000"/>
                </a:solidFill>
                <a:latin typeface="Times New Roman"/>
                <a:cs typeface="Times New Roman"/>
              </a:rPr>
              <a:t>-type  </a:t>
            </a:r>
            <a:r>
              <a:rPr lang="en-US" sz="1400" b="1" dirty="0" smtClean="0">
                <a:solidFill>
                  <a:srgbClr val="000000"/>
                </a:solidFill>
                <a:latin typeface="Times New Roman"/>
                <a:cs typeface="Times New Roman"/>
              </a:rPr>
              <a:t>-  UVSwift-B06 by Trojan</a:t>
            </a:r>
            <a:endParaRPr lang="en-US" sz="1400" b="1" i="0" u="none" strike="noStrike" baseline="0" dirty="0">
              <a:solidFill>
                <a:srgbClr val="000000"/>
              </a:solidFill>
              <a:latin typeface="Times New Roman"/>
              <a:cs typeface="Times New Roman"/>
            </a:endParaRPr>
          </a:p>
          <a:p>
            <a:pPr algn="l" rtl="0">
              <a:defRPr sz="1000"/>
            </a:pPr>
            <a:endParaRPr lang="en-US" sz="1400" b="0" i="0" u="none" strike="noStrike" baseline="0" dirty="0">
              <a:solidFill>
                <a:srgbClr val="000000"/>
              </a:solidFill>
              <a:latin typeface="Times New Roman"/>
              <a:cs typeface="Times New Roman"/>
            </a:endParaRPr>
          </a:p>
        </p:txBody>
      </p:sp>
      <p:pic>
        <p:nvPicPr>
          <p:cNvPr id="14" name="Picture 13"/>
          <p:cNvPicPr>
            <a:picLocks noChangeAspect="1" noChangeArrowheads="1"/>
          </p:cNvPicPr>
          <p:nvPr/>
        </p:nvPicPr>
        <p:blipFill>
          <a:blip r:embed="rId3" cstate="email"/>
          <a:srcRect/>
          <a:stretch>
            <a:fillRect/>
          </a:stretch>
        </p:blipFill>
        <p:spPr bwMode="auto">
          <a:xfrm>
            <a:off x="91950" y="2674728"/>
            <a:ext cx="5997150" cy="1735200"/>
          </a:xfrm>
          <a:prstGeom prst="rect">
            <a:avLst/>
          </a:prstGeom>
          <a:noFill/>
          <a:ln w="1905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6" name="Picture 15"/>
          <p:cNvPicPr>
            <a:picLocks noChangeAspect="1" noChangeArrowheads="1"/>
          </p:cNvPicPr>
          <p:nvPr/>
        </p:nvPicPr>
        <p:blipFill>
          <a:blip r:embed="rId4" cstate="email"/>
          <a:srcRect l="-145"/>
          <a:stretch>
            <a:fillRect/>
          </a:stretch>
        </p:blipFill>
        <p:spPr bwMode="auto">
          <a:xfrm>
            <a:off x="6170750" y="879212"/>
            <a:ext cx="2532944" cy="1735200"/>
          </a:xfrm>
          <a:prstGeom prst="rect">
            <a:avLst/>
          </a:prstGeom>
          <a:noFill/>
          <a:ln w="1905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8" name="Picture 6" descr="Small and Large Flow Applications"/>
          <p:cNvPicPr>
            <a:picLocks noChangeAspect="1" noChangeArrowheads="1"/>
          </p:cNvPicPr>
          <p:nvPr/>
        </p:nvPicPr>
        <p:blipFill>
          <a:blip r:embed="rId5" cstate="email"/>
          <a:srcRect/>
          <a:stretch>
            <a:fillRect/>
          </a:stretch>
        </p:blipFill>
        <p:spPr bwMode="auto">
          <a:xfrm>
            <a:off x="6170751" y="2675060"/>
            <a:ext cx="2516049" cy="173486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0" name="Picture 19"/>
          <p:cNvPicPr>
            <a:picLocks noChangeAspect="1" noChangeArrowheads="1"/>
          </p:cNvPicPr>
          <p:nvPr/>
        </p:nvPicPr>
        <p:blipFill>
          <a:blip r:embed="rId6" cstate="email"/>
          <a:srcRect/>
          <a:stretch>
            <a:fillRect/>
          </a:stretch>
        </p:blipFill>
        <p:spPr bwMode="auto">
          <a:xfrm>
            <a:off x="4283968" y="4800721"/>
            <a:ext cx="1843695" cy="1931268"/>
          </a:xfrm>
          <a:prstGeom prst="rect">
            <a:avLst/>
          </a:prstGeom>
          <a:noFill/>
          <a:ln w="1905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1" name="Picture 20" descr="cid:image005.jpg@01C8D44D.0AA22D30"/>
          <p:cNvPicPr>
            <a:picLocks noChangeAspect="1" noChangeArrowheads="1"/>
          </p:cNvPicPr>
          <p:nvPr/>
        </p:nvPicPr>
        <p:blipFill rotWithShape="1">
          <a:blip r:embed="rId7" r:link="rId8" cstate="email"/>
          <a:srcRect l="31426"/>
          <a:stretch/>
        </p:blipFill>
        <p:spPr bwMode="auto">
          <a:xfrm>
            <a:off x="2417523" y="4800721"/>
            <a:ext cx="1866445" cy="1940650"/>
          </a:xfrm>
          <a:prstGeom prst="rect">
            <a:avLst/>
          </a:prstGeom>
          <a:noFill/>
          <a:ln w="1905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2" name="Picture 21" descr="cid:image001.jpg@01C8D44D.0AA22D30"/>
          <p:cNvPicPr>
            <a:picLocks noChangeAspect="1" noChangeArrowheads="1"/>
          </p:cNvPicPr>
          <p:nvPr/>
        </p:nvPicPr>
        <p:blipFill>
          <a:blip r:embed="rId9" r:link="rId10" cstate="email"/>
          <a:srcRect/>
          <a:stretch>
            <a:fillRect/>
          </a:stretch>
        </p:blipFill>
        <p:spPr bwMode="auto">
          <a:xfrm rot="5400000">
            <a:off x="431251" y="4760861"/>
            <a:ext cx="1940648" cy="2020369"/>
          </a:xfrm>
          <a:prstGeom prst="rect">
            <a:avLst/>
          </a:prstGeom>
          <a:noFill/>
          <a:ln w="1905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3" name="Picture 20"/>
          <p:cNvPicPr>
            <a:picLocks noChangeAspect="1" noChangeArrowheads="1"/>
          </p:cNvPicPr>
          <p:nvPr/>
        </p:nvPicPr>
        <p:blipFill>
          <a:blip r:embed="rId11" cstate="email"/>
          <a:srcRect/>
          <a:stretch>
            <a:fillRect/>
          </a:stretch>
        </p:blipFill>
        <p:spPr bwMode="auto">
          <a:xfrm>
            <a:off x="6228184" y="4814369"/>
            <a:ext cx="2493534" cy="166481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4" name="Picture 4" descr="TrojanUVSwift"/>
          <p:cNvPicPr>
            <a:picLocks noChangeAspect="1" noChangeArrowheads="1"/>
          </p:cNvPicPr>
          <p:nvPr/>
        </p:nvPicPr>
        <p:blipFill rotWithShape="1">
          <a:blip r:embed="rId12" cstate="email"/>
          <a:srcRect b="17264"/>
          <a:stretch/>
        </p:blipFill>
        <p:spPr bwMode="auto">
          <a:xfrm>
            <a:off x="6228184" y="4814369"/>
            <a:ext cx="2475510" cy="166481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5" name="Text Box 27"/>
          <p:cNvSpPr txBox="1">
            <a:spLocks noChangeArrowheads="1"/>
          </p:cNvSpPr>
          <p:nvPr/>
        </p:nvSpPr>
        <p:spPr bwMode="auto">
          <a:xfrm>
            <a:off x="1994843" y="4506091"/>
            <a:ext cx="2838732" cy="27295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91440" tIns="45720" rIns="91440" bIns="4572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sz="1000"/>
            </a:pPr>
            <a:r>
              <a:rPr lang="en-US" sz="1400" b="1" dirty="0" smtClean="0">
                <a:solidFill>
                  <a:srgbClr val="000000"/>
                </a:solidFill>
                <a:latin typeface="Times New Roman"/>
                <a:cs typeface="Times New Roman"/>
              </a:rPr>
              <a:t>T</a:t>
            </a:r>
            <a:r>
              <a:rPr lang="en-US" sz="1400" b="1" i="0" u="none" strike="noStrike" baseline="0" dirty="0" smtClean="0">
                <a:solidFill>
                  <a:srgbClr val="000000"/>
                </a:solidFill>
                <a:latin typeface="Times New Roman"/>
                <a:cs typeface="Times New Roman"/>
              </a:rPr>
              <a:t>-type  </a:t>
            </a:r>
            <a:r>
              <a:rPr lang="en-US" sz="1400" b="1" dirty="0" smtClean="0">
                <a:solidFill>
                  <a:srgbClr val="000000"/>
                </a:solidFill>
                <a:latin typeface="Times New Roman"/>
                <a:cs typeface="Times New Roman"/>
              </a:rPr>
              <a:t>- 6L24 by Trojan</a:t>
            </a:r>
            <a:endParaRPr lang="en-US" sz="1400" b="0" i="0" u="none" strike="noStrike" baseline="0" dirty="0">
              <a:solidFill>
                <a:srgbClr val="000000"/>
              </a:solidFill>
              <a:latin typeface="Times New Roman"/>
              <a:cs typeface="Times New Roman"/>
            </a:endParaRPr>
          </a:p>
        </p:txBody>
      </p:sp>
      <p:sp>
        <p:nvSpPr>
          <p:cNvPr id="17" name="Rectangle 8"/>
          <p:cNvSpPr txBox="1">
            <a:spLocks noChangeArrowheads="1"/>
          </p:cNvSpPr>
          <p:nvPr/>
        </p:nvSpPr>
        <p:spPr bwMode="auto">
          <a:xfrm>
            <a:off x="1717675" y="46743"/>
            <a:ext cx="4726533" cy="573945"/>
          </a:xfrm>
          <a:prstGeom prst="rect">
            <a:avLst/>
          </a:prstGeom>
          <a:ln>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noAutofit/>
          </a:bodyPr>
          <a:lstStyle/>
          <a:p>
            <a:pPr lvl="0" fontAlgn="auto">
              <a:spcAft>
                <a:spcPts val="0"/>
              </a:spcAft>
              <a:defRPr/>
            </a:pPr>
            <a:r>
              <a:rPr kumimoji="1" lang="en-US" b="1" dirty="0">
                <a:solidFill>
                  <a:schemeClr val="bg1"/>
                </a:solidFill>
                <a:latin typeface="+mj-lt"/>
                <a:ea typeface="Lucida Grande" pitchFamily="84" charset="0"/>
                <a:cs typeface="Lucida Grande" pitchFamily="84" charset="0"/>
              </a:rPr>
              <a:t>Conventional UV Systems - concept</a:t>
            </a:r>
            <a:r>
              <a:rPr kumimoji="1" lang="en-US" altLang="he-IL" b="1" dirty="0">
                <a:solidFill>
                  <a:schemeClr val="bg1"/>
                </a:solidFill>
                <a:latin typeface="+mj-lt"/>
                <a:ea typeface="Lucida Grande" pitchFamily="84" charset="0"/>
                <a:cs typeface="Lucida Grande" pitchFamily="84" charset="0"/>
              </a:rPr>
              <a:t> </a:t>
            </a:r>
            <a:endParaRPr lang="en-US" b="1" dirty="0" smtClean="0">
              <a:solidFill>
                <a:schemeClr val="bg1"/>
              </a:solidFill>
              <a:latin typeface="+mj-lt"/>
              <a:ea typeface="+mj-ea"/>
              <a:cs typeface="+mj-cs"/>
            </a:endParaRPr>
          </a:p>
        </p:txBody>
      </p:sp>
    </p:spTree>
    <p:extLst>
      <p:ext uri="{BB962C8B-B14F-4D97-AF65-F5344CB8AC3E}">
        <p14:creationId xmlns:p14="http://schemas.microsoft.com/office/powerpoint/2010/main" val="246008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par>
                                <p:cTn id="8" presetID="3"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500"/>
                                        <p:tgtEl>
                                          <p:spTgt spid="21"/>
                                        </p:tgtEl>
                                      </p:cBhvr>
                                    </p:animEffect>
                                  </p:childTnLst>
                                </p:cTn>
                              </p:par>
                              <p:par>
                                <p:cTn id="11" presetID="3"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linds(horizontal)">
                                      <p:cBhvr>
                                        <p:cTn id="13" dur="500"/>
                                        <p:tgtEl>
                                          <p:spTgt spid="2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linds(horizontal)">
                                      <p:cBhvr>
                                        <p:cTn id="16" dur="500"/>
                                        <p:tgtEl>
                                          <p:spTgt spid="25"/>
                                        </p:tgtEl>
                                      </p:cBhvr>
                                    </p:animEffect>
                                  </p:childTnLst>
                                </p:cTn>
                              </p:par>
                              <p:par>
                                <p:cTn id="17" presetID="3" presetClass="entr" presetSubtype="1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linds(horizont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linds(horizontal)">
                                      <p:cBhvr>
                                        <p:cTn id="24" dur="500"/>
                                        <p:tgtEl>
                                          <p:spTgt spid="23"/>
                                        </p:tgtEl>
                                      </p:cBhvr>
                                    </p:animEffect>
                                  </p:childTnLst>
                                </p:cTn>
                              </p:par>
                              <p:par>
                                <p:cTn id="25" presetID="3" presetClass="exit" presetSubtype="10" fill="hold" nodeType="withEffect">
                                  <p:stCondLst>
                                    <p:cond delay="0"/>
                                  </p:stCondLst>
                                  <p:childTnLst>
                                    <p:animEffect transition="out" filter="blinds(horizontal)">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8"/>
          <p:cNvSpPr txBox="1">
            <a:spLocks noChangeArrowheads="1"/>
          </p:cNvSpPr>
          <p:nvPr/>
        </p:nvSpPr>
        <p:spPr bwMode="auto">
          <a:xfrm>
            <a:off x="1717675" y="46743"/>
            <a:ext cx="4726533" cy="573945"/>
          </a:xfrm>
          <a:prstGeom prst="rect">
            <a:avLst/>
          </a:prstGeom>
          <a:ln>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noAutofit/>
          </a:bodyPr>
          <a:lstStyle/>
          <a:p>
            <a:pPr lvl="0" fontAlgn="auto">
              <a:spcAft>
                <a:spcPts val="0"/>
              </a:spcAft>
              <a:defRPr/>
            </a:pPr>
            <a:r>
              <a:rPr kumimoji="1" lang="en-US" b="1" dirty="0">
                <a:solidFill>
                  <a:schemeClr val="bg1"/>
                </a:solidFill>
                <a:latin typeface="+mj-lt"/>
                <a:ea typeface="Lucida Grande" pitchFamily="84" charset="0"/>
                <a:cs typeface="Lucida Grande" pitchFamily="84" charset="0"/>
              </a:rPr>
              <a:t>Conventional UV Systems - concept</a:t>
            </a:r>
            <a:r>
              <a:rPr kumimoji="1" lang="en-US" altLang="he-IL" b="1" dirty="0">
                <a:solidFill>
                  <a:schemeClr val="bg1"/>
                </a:solidFill>
                <a:latin typeface="+mj-lt"/>
                <a:ea typeface="Lucida Grande" pitchFamily="84" charset="0"/>
                <a:cs typeface="Lucida Grande" pitchFamily="84" charset="0"/>
              </a:rPr>
              <a:t> </a:t>
            </a:r>
            <a:endParaRPr lang="en-US" b="1" dirty="0" smtClean="0">
              <a:solidFill>
                <a:schemeClr val="bg1"/>
              </a:solidFill>
              <a:latin typeface="+mj-lt"/>
              <a:ea typeface="+mj-ea"/>
              <a:cs typeface="+mj-cs"/>
            </a:endParaRPr>
          </a:p>
        </p:txBody>
      </p:sp>
      <p:sp>
        <p:nvSpPr>
          <p:cNvPr id="26" name="Text Box 38"/>
          <p:cNvSpPr txBox="1">
            <a:spLocks noChangeArrowheads="1"/>
          </p:cNvSpPr>
          <p:nvPr/>
        </p:nvSpPr>
        <p:spPr bwMode="auto">
          <a:xfrm>
            <a:off x="35496" y="968514"/>
            <a:ext cx="8001000" cy="769441"/>
          </a:xfrm>
          <a:prstGeom prst="rect">
            <a:avLst/>
          </a:prstGeom>
          <a:noFill/>
          <a:ln w="9525" algn="ctr">
            <a:noFill/>
            <a:miter lim="800000"/>
            <a:headEnd/>
            <a:tailEnd/>
          </a:ln>
        </p:spPr>
        <p:txBody>
          <a:bodyPr wrap="square">
            <a:spAutoFit/>
          </a:bodyPr>
          <a:lstStyle/>
          <a:p>
            <a:pPr eaLnBrk="0" hangingPunct="0"/>
            <a:r>
              <a:rPr lang="en-US" b="1" dirty="0"/>
              <a:t> </a:t>
            </a:r>
            <a:r>
              <a:rPr lang="en-US" sz="2300" b="1" u="sng" dirty="0">
                <a:solidFill>
                  <a:schemeClr val="hlink"/>
                </a:solidFill>
                <a:latin typeface="+mj-lt"/>
                <a:ea typeface="Lucida Grande" pitchFamily="84" charset="0"/>
                <a:cs typeface="Lucida Grande" pitchFamily="84" charset="0"/>
              </a:rPr>
              <a:t>A typical </a:t>
            </a:r>
            <a:r>
              <a:rPr lang="en-US" sz="2300" b="1" u="sng" dirty="0" smtClean="0">
                <a:solidFill>
                  <a:schemeClr val="hlink"/>
                </a:solidFill>
                <a:latin typeface="+mj-lt"/>
                <a:ea typeface="Lucida Grande" pitchFamily="84" charset="0"/>
                <a:cs typeface="Lucida Grande" pitchFamily="84" charset="0"/>
              </a:rPr>
              <a:t>(non </a:t>
            </a:r>
            <a:r>
              <a:rPr lang="en-US" sz="2300" b="1" u="sng" dirty="0">
                <a:solidFill>
                  <a:schemeClr val="hlink"/>
                </a:solidFill>
                <a:latin typeface="+mj-lt"/>
                <a:ea typeface="Lucida Grande" pitchFamily="84" charset="0"/>
                <a:cs typeface="Lucida Grande" pitchFamily="84" charset="0"/>
              </a:rPr>
              <a:t>Atlantium</a:t>
            </a:r>
            <a:r>
              <a:rPr lang="en-US" sz="2300" b="1" u="sng" dirty="0" smtClean="0">
                <a:solidFill>
                  <a:schemeClr val="hlink"/>
                </a:solidFill>
                <a:latin typeface="+mj-lt"/>
                <a:ea typeface="Lucida Grande" pitchFamily="84" charset="0"/>
                <a:cs typeface="Lucida Grande" pitchFamily="84" charset="0"/>
              </a:rPr>
              <a:t>) conventional </a:t>
            </a:r>
            <a:r>
              <a:rPr lang="en-US" sz="2300" b="1" u="sng" dirty="0">
                <a:solidFill>
                  <a:schemeClr val="hlink"/>
                </a:solidFill>
                <a:latin typeface="+mj-lt"/>
                <a:ea typeface="Lucida Grande" pitchFamily="84" charset="0"/>
                <a:cs typeface="Lucida Grande" pitchFamily="84" charset="0"/>
              </a:rPr>
              <a:t>UV reactor</a:t>
            </a:r>
          </a:p>
          <a:p>
            <a:pPr algn="ctr" eaLnBrk="0" hangingPunct="0"/>
            <a:r>
              <a:rPr lang="en-US" sz="2000" dirty="0">
                <a:latin typeface="+mn-lt"/>
                <a:ea typeface="Lucida Grande" pitchFamily="84" charset="0"/>
                <a:cs typeface="Lucida Grande" pitchFamily="84" charset="0"/>
              </a:rPr>
              <a:t>Stainless enclosure with several lamps along or across its longitudinal axis    </a:t>
            </a:r>
          </a:p>
        </p:txBody>
      </p:sp>
      <p:pic>
        <p:nvPicPr>
          <p:cNvPr id="27" name="Picture 4"/>
          <p:cNvPicPr>
            <a:picLocks noChangeAspect="1" noChangeArrowheads="1"/>
          </p:cNvPicPr>
          <p:nvPr/>
        </p:nvPicPr>
        <p:blipFill>
          <a:blip r:embed="rId3" cstate="email">
            <a:clrChange>
              <a:clrFrom>
                <a:srgbClr val="FFFFFF"/>
              </a:clrFrom>
              <a:clrTo>
                <a:srgbClr val="FFFFFF">
                  <a:alpha val="0"/>
                </a:srgbClr>
              </a:clrTo>
            </a:clrChange>
          </a:blip>
          <a:srcRect l="3206" t="1614" r="2003" b="2690"/>
          <a:stretch>
            <a:fillRect/>
          </a:stretch>
        </p:blipFill>
        <p:spPr bwMode="auto">
          <a:xfrm>
            <a:off x="4800600" y="2238375"/>
            <a:ext cx="4012305" cy="3017507"/>
          </a:xfrm>
          <a:prstGeom prst="rect">
            <a:avLst/>
          </a:prstGeom>
          <a:ln>
            <a:noFill/>
          </a:ln>
          <a:effectLst>
            <a:outerShdw blurRad="292100" dist="139700" dir="2700000" algn="tl" rotWithShape="0">
              <a:srgbClr val="333333">
                <a:alpha val="65000"/>
              </a:srgbClr>
            </a:outerShdw>
          </a:effectLst>
        </p:spPr>
      </p:pic>
      <p:sp>
        <p:nvSpPr>
          <p:cNvPr id="28" name="Line Callout 2 27"/>
          <p:cNvSpPr/>
          <p:nvPr/>
        </p:nvSpPr>
        <p:spPr>
          <a:xfrm>
            <a:off x="152400" y="4343400"/>
            <a:ext cx="3352800" cy="914400"/>
          </a:xfrm>
          <a:prstGeom prst="borderCallout2">
            <a:avLst>
              <a:gd name="adj1" fmla="val 51041"/>
              <a:gd name="adj2" fmla="val 100894"/>
              <a:gd name="adj3" fmla="val 51042"/>
              <a:gd name="adj4" fmla="val 123095"/>
              <a:gd name="adj5" fmla="val -104743"/>
              <a:gd name="adj6" fmla="val 215276"/>
            </a:avLst>
          </a:prstGeom>
          <a:ln>
            <a:solidFill>
              <a:schemeClr val="accent6"/>
            </a:solidFill>
          </a:ln>
        </p:spPr>
        <p:style>
          <a:lnRef idx="2">
            <a:schemeClr val="accent2"/>
          </a:lnRef>
          <a:fillRef idx="1">
            <a:schemeClr val="lt1"/>
          </a:fillRef>
          <a:effectRef idx="0">
            <a:schemeClr val="accent2"/>
          </a:effectRef>
          <a:fontRef idx="minor">
            <a:schemeClr val="dk1"/>
          </a:fontRef>
        </p:style>
        <p:txBody>
          <a:bodyPr rtlCol="0" anchor="t"/>
          <a:lstStyle/>
          <a:p>
            <a:pPr algn="ctr" eaLnBrk="0" hangingPunct="0">
              <a:lnSpc>
                <a:spcPct val="85000"/>
              </a:lnSpc>
              <a:buClr>
                <a:srgbClr val="7087A0"/>
              </a:buClr>
              <a:buSzPct val="80000"/>
              <a:buFont typeface="Monotype Sorts" pitchFamily="2" charset="2"/>
              <a:buNone/>
              <a:defRPr/>
            </a:pPr>
            <a:r>
              <a:rPr lang="en-US" sz="1600" b="1" dirty="0" smtClean="0">
                <a:solidFill>
                  <a:schemeClr val="accent3">
                    <a:lumMod val="50000"/>
                  </a:schemeClr>
                </a:solidFill>
              </a:rPr>
              <a:t>Typically </a:t>
            </a:r>
            <a:r>
              <a:rPr lang="en-US" sz="1600" b="1" u="sng" dirty="0" smtClean="0">
                <a:solidFill>
                  <a:schemeClr val="accent3">
                    <a:lumMod val="50000"/>
                  </a:schemeClr>
                </a:solidFill>
              </a:rPr>
              <a:t>one</a:t>
            </a:r>
            <a:r>
              <a:rPr lang="en-US" sz="1600" b="1" dirty="0" smtClean="0">
                <a:solidFill>
                  <a:schemeClr val="accent3">
                    <a:lumMod val="50000"/>
                  </a:schemeClr>
                </a:solidFill>
              </a:rPr>
              <a:t> sensor measures the UV light emitted from </a:t>
            </a:r>
            <a:r>
              <a:rPr lang="en-US" sz="1600" b="1" u="sng" dirty="0" smtClean="0">
                <a:solidFill>
                  <a:schemeClr val="accent3">
                    <a:lumMod val="50000"/>
                  </a:schemeClr>
                </a:solidFill>
              </a:rPr>
              <a:t>one</a:t>
            </a:r>
            <a:r>
              <a:rPr lang="en-US" sz="1600" b="1" dirty="0" smtClean="0">
                <a:solidFill>
                  <a:schemeClr val="accent3">
                    <a:lumMod val="50000"/>
                  </a:schemeClr>
                </a:solidFill>
              </a:rPr>
              <a:t> of the lamps through the water</a:t>
            </a:r>
          </a:p>
          <a:p>
            <a:pPr algn="ctr" eaLnBrk="0" hangingPunct="0">
              <a:lnSpc>
                <a:spcPct val="85000"/>
              </a:lnSpc>
              <a:buClr>
                <a:srgbClr val="7087A0"/>
              </a:buClr>
              <a:buSzPct val="80000"/>
              <a:buFont typeface="Monotype Sorts" pitchFamily="2" charset="2"/>
              <a:buNone/>
              <a:defRPr/>
            </a:pPr>
            <a:r>
              <a:rPr lang="en-US" sz="1600" b="1" dirty="0" smtClean="0">
                <a:solidFill>
                  <a:schemeClr val="tx1"/>
                </a:solidFill>
              </a:rPr>
              <a:t>Limited control  </a:t>
            </a:r>
            <a:endParaRPr lang="en-US" sz="1400" b="1" dirty="0" smtClean="0">
              <a:solidFill>
                <a:schemeClr val="tx1"/>
              </a:solidFill>
            </a:endParaRPr>
          </a:p>
          <a:p>
            <a:pPr algn="ctr"/>
            <a:endParaRPr lang="en-US" sz="1200" dirty="0"/>
          </a:p>
        </p:txBody>
      </p:sp>
      <p:sp>
        <p:nvSpPr>
          <p:cNvPr id="29" name="Line Callout 2 28"/>
          <p:cNvSpPr/>
          <p:nvPr/>
        </p:nvSpPr>
        <p:spPr>
          <a:xfrm>
            <a:off x="139080" y="2257425"/>
            <a:ext cx="3352800" cy="838200"/>
          </a:xfrm>
          <a:prstGeom prst="borderCallout2">
            <a:avLst>
              <a:gd name="adj1" fmla="val 51041"/>
              <a:gd name="adj2" fmla="val 100894"/>
              <a:gd name="adj3" fmla="val 51042"/>
              <a:gd name="adj4" fmla="val 123095"/>
              <a:gd name="adj5" fmla="val 163155"/>
              <a:gd name="adj6" fmla="val 165560"/>
            </a:avLst>
          </a:prstGeom>
          <a:ln>
            <a:solidFill>
              <a:schemeClr val="accent6"/>
            </a:solidFill>
          </a:ln>
        </p:spPr>
        <p:style>
          <a:lnRef idx="2">
            <a:schemeClr val="accent2"/>
          </a:lnRef>
          <a:fillRef idx="1">
            <a:schemeClr val="lt1"/>
          </a:fillRef>
          <a:effectRef idx="0">
            <a:schemeClr val="accent2"/>
          </a:effectRef>
          <a:fontRef idx="minor">
            <a:schemeClr val="dk1"/>
          </a:fontRef>
        </p:style>
        <p:txBody>
          <a:bodyPr rtlCol="0" anchor="t"/>
          <a:lstStyle/>
          <a:p>
            <a:pPr algn="ctr" eaLnBrk="0" hangingPunct="0">
              <a:lnSpc>
                <a:spcPct val="85000"/>
              </a:lnSpc>
              <a:buClr>
                <a:srgbClr val="7087A0"/>
              </a:buClr>
              <a:buSzPct val="80000"/>
              <a:defRPr/>
            </a:pPr>
            <a:r>
              <a:rPr lang="en-US" sz="1600" b="1" dirty="0" smtClean="0">
                <a:solidFill>
                  <a:schemeClr val="accent3">
                    <a:lumMod val="50000"/>
                  </a:schemeClr>
                </a:solidFill>
              </a:rPr>
              <a:t>Many lamp in parallel</a:t>
            </a:r>
          </a:p>
          <a:p>
            <a:pPr algn="ctr" eaLnBrk="0" hangingPunct="0">
              <a:lnSpc>
                <a:spcPct val="85000"/>
              </a:lnSpc>
              <a:buClr>
                <a:srgbClr val="7087A0"/>
              </a:buClr>
              <a:buSzPct val="80000"/>
              <a:defRPr/>
            </a:pPr>
            <a:r>
              <a:rPr lang="en-US" sz="1200" b="1" dirty="0" smtClean="0">
                <a:solidFill>
                  <a:schemeClr val="accent3">
                    <a:lumMod val="50000"/>
                  </a:schemeClr>
                </a:solidFill>
              </a:rPr>
              <a:t>8 in this model</a:t>
            </a:r>
          </a:p>
          <a:p>
            <a:pPr algn="ctr" eaLnBrk="0" hangingPunct="0">
              <a:lnSpc>
                <a:spcPct val="85000"/>
              </a:lnSpc>
              <a:buClr>
                <a:srgbClr val="7087A0"/>
              </a:buClr>
              <a:buSzPct val="80000"/>
              <a:buFont typeface="Monotype Sorts" pitchFamily="2" charset="2"/>
              <a:buNone/>
              <a:defRPr/>
            </a:pPr>
            <a:r>
              <a:rPr lang="en-US" sz="1600" b="1" dirty="0" smtClean="0">
                <a:solidFill>
                  <a:schemeClr val="tx1"/>
                </a:solidFill>
              </a:rPr>
              <a:t>The weakest lamp controls the disinfection level </a:t>
            </a:r>
            <a:r>
              <a:rPr lang="en-US" sz="1600" b="1" dirty="0" smtClean="0">
                <a:solidFill>
                  <a:schemeClr val="tx1"/>
                </a:solidFill>
                <a:sym typeface="Wingdings" pitchFamily="2" charset="2"/>
              </a:rPr>
              <a:t> </a:t>
            </a:r>
            <a:endParaRPr lang="en-US" sz="1600" b="1" dirty="0" smtClean="0">
              <a:solidFill>
                <a:schemeClr val="tx1"/>
              </a:solidFill>
            </a:endParaRPr>
          </a:p>
          <a:p>
            <a:pPr algn="ctr"/>
            <a:endParaRPr lang="en-US" sz="1200" dirty="0"/>
          </a:p>
        </p:txBody>
      </p:sp>
      <p:sp>
        <p:nvSpPr>
          <p:cNvPr id="30" name="Line Callout 2 29"/>
          <p:cNvSpPr/>
          <p:nvPr/>
        </p:nvSpPr>
        <p:spPr>
          <a:xfrm>
            <a:off x="152400" y="3352800"/>
            <a:ext cx="3352800" cy="762000"/>
          </a:xfrm>
          <a:prstGeom prst="borderCallout2">
            <a:avLst>
              <a:gd name="adj1" fmla="val 51041"/>
              <a:gd name="adj2" fmla="val 100894"/>
              <a:gd name="adj3" fmla="val 51042"/>
              <a:gd name="adj4" fmla="val 123095"/>
              <a:gd name="adj5" fmla="val 82132"/>
              <a:gd name="adj6" fmla="val 152777"/>
            </a:avLst>
          </a:prstGeom>
          <a:ln>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eaLnBrk="0" hangingPunct="0">
              <a:lnSpc>
                <a:spcPct val="85000"/>
              </a:lnSpc>
              <a:buClr>
                <a:srgbClr val="7087A0"/>
              </a:buClr>
              <a:buSzPct val="80000"/>
              <a:buFont typeface="Monotype Sorts" pitchFamily="2" charset="2"/>
              <a:buNone/>
              <a:defRPr/>
            </a:pPr>
            <a:r>
              <a:rPr lang="en-US" sz="1600" b="1" dirty="0" smtClean="0">
                <a:solidFill>
                  <a:schemeClr val="accent3">
                    <a:lumMod val="50000"/>
                  </a:schemeClr>
                </a:solidFill>
              </a:rPr>
              <a:t>Some of the UV light is lost due to absorption by the metal enclosure</a:t>
            </a:r>
          </a:p>
          <a:p>
            <a:pPr algn="ctr" eaLnBrk="0" hangingPunct="0">
              <a:lnSpc>
                <a:spcPct val="85000"/>
              </a:lnSpc>
              <a:buClr>
                <a:srgbClr val="7087A0"/>
              </a:buClr>
              <a:buSzPct val="80000"/>
              <a:buFont typeface="Monotype Sorts" pitchFamily="2" charset="2"/>
              <a:buNone/>
              <a:defRPr/>
            </a:pPr>
            <a:r>
              <a:rPr lang="en-US" sz="1600" b="1" dirty="0" smtClean="0">
                <a:solidFill>
                  <a:schemeClr val="tx1"/>
                </a:solidFill>
              </a:rPr>
              <a:t>Waste of Light    </a:t>
            </a:r>
            <a:endParaRPr lang="en-US" sz="1600" b="1" dirty="0">
              <a:solidFill>
                <a:schemeClr val="tx1"/>
              </a:solidFill>
            </a:endParaRPr>
          </a:p>
        </p:txBody>
      </p:sp>
    </p:spTree>
    <p:extLst>
      <p:ext uri="{BB962C8B-B14F-4D97-AF65-F5344CB8AC3E}">
        <p14:creationId xmlns:p14="http://schemas.microsoft.com/office/powerpoint/2010/main" val="224168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linds(horizont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linds(horizontal)">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1"/>
          <p:cNvSpPr>
            <a:spLocks noGrp="1"/>
          </p:cNvSpPr>
          <p:nvPr>
            <p:ph type="sldNum" sz="quarter" idx="10"/>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fld id="{8AA444B1-0E98-46D5-B73B-919DC7BFB255}" type="slidenum">
              <a:rPr lang="he-IL" smtClean="0"/>
              <a:pPr/>
              <a:t>9</a:t>
            </a:fld>
            <a:endParaRPr lang="en-US" smtClean="0"/>
          </a:p>
        </p:txBody>
      </p:sp>
      <p:sp>
        <p:nvSpPr>
          <p:cNvPr id="16" name="Rectangle 1"/>
          <p:cNvSpPr>
            <a:spLocks noChangeArrowheads="1"/>
          </p:cNvSpPr>
          <p:nvPr/>
        </p:nvSpPr>
        <p:spPr bwMode="auto">
          <a:xfrm>
            <a:off x="179512" y="1115010"/>
            <a:ext cx="8331200" cy="444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2300" b="1" u="sng" dirty="0">
                <a:solidFill>
                  <a:schemeClr val="hlink"/>
                </a:solidFill>
                <a:latin typeface="+mj-lt"/>
                <a:ea typeface="Lucida Grande" pitchFamily="84" charset="0"/>
                <a:cs typeface="Lucida Grande" pitchFamily="84" charset="0"/>
              </a:rPr>
              <a:t>Conventional UV Systems Key Issues</a:t>
            </a:r>
            <a:r>
              <a:rPr lang="en-US" sz="2300" b="1" u="sng" dirty="0" smtClean="0">
                <a:solidFill>
                  <a:schemeClr val="hlink"/>
                </a:solidFill>
                <a:latin typeface="+mj-lt"/>
                <a:ea typeface="Lucida Grande" pitchFamily="84" charset="0"/>
                <a:cs typeface="Lucida Grande" pitchFamily="84" charset="0"/>
              </a:rPr>
              <a:t>:</a:t>
            </a:r>
          </a:p>
          <a:p>
            <a:pPr indent="-342900" eaLnBrk="0" hangingPunct="0">
              <a:lnSpc>
                <a:spcPct val="150000"/>
              </a:lnSpc>
              <a:buFont typeface="Arial" pitchFamily="34" charset="0"/>
              <a:buChar char="•"/>
              <a:defRPr/>
            </a:pPr>
            <a:r>
              <a:rPr lang="en-US" sz="2000" dirty="0" smtClean="0">
                <a:latin typeface="+mn-lt"/>
                <a:ea typeface="Lucida Grande" pitchFamily="84" charset="0"/>
                <a:cs typeface="Lucida Grande" pitchFamily="84" charset="0"/>
              </a:rPr>
              <a:t>non-uniformity </a:t>
            </a:r>
            <a:r>
              <a:rPr lang="en-US" sz="2000" dirty="0">
                <a:latin typeface="+mn-lt"/>
                <a:ea typeface="Lucida Grande" pitchFamily="84" charset="0"/>
                <a:cs typeface="Lucida Grande" pitchFamily="84" charset="0"/>
              </a:rPr>
              <a:t>light distribution</a:t>
            </a:r>
          </a:p>
          <a:p>
            <a:pPr indent="-342900" eaLnBrk="0" hangingPunct="0">
              <a:lnSpc>
                <a:spcPct val="150000"/>
              </a:lnSpc>
              <a:buFont typeface="Arial" pitchFamily="34" charset="0"/>
              <a:buChar char="•"/>
              <a:defRPr/>
            </a:pPr>
            <a:r>
              <a:rPr lang="en-US" sz="2000" dirty="0">
                <a:latin typeface="+mn-lt"/>
                <a:ea typeface="Lucida Grande" pitchFamily="84" charset="0"/>
                <a:cs typeface="Lucida Grande" pitchFamily="84" charset="0"/>
              </a:rPr>
              <a:t>High maintenance</a:t>
            </a:r>
          </a:p>
          <a:p>
            <a:pPr indent="-342900" eaLnBrk="0" hangingPunct="0">
              <a:lnSpc>
                <a:spcPct val="150000"/>
              </a:lnSpc>
              <a:buFont typeface="Arial" pitchFamily="34" charset="0"/>
              <a:buChar char="•"/>
              <a:defRPr/>
            </a:pPr>
            <a:r>
              <a:rPr lang="en-US" sz="2000" dirty="0">
                <a:latin typeface="+mn-lt"/>
                <a:ea typeface="Lucida Grande" pitchFamily="84" charset="0"/>
                <a:cs typeface="Lucida Grande" pitchFamily="84" charset="0"/>
              </a:rPr>
              <a:t>Weak monitoring</a:t>
            </a:r>
          </a:p>
          <a:p>
            <a:pPr indent="-342900" eaLnBrk="0" hangingPunct="0">
              <a:lnSpc>
                <a:spcPct val="150000"/>
              </a:lnSpc>
              <a:buFont typeface="Arial" pitchFamily="34" charset="0"/>
              <a:buChar char="•"/>
              <a:defRPr/>
            </a:pPr>
            <a:r>
              <a:rPr lang="en-US" sz="2000" dirty="0">
                <a:latin typeface="+mn-lt"/>
                <a:ea typeface="Lucida Grande" pitchFamily="84" charset="0"/>
                <a:cs typeface="Lucida Grande" pitchFamily="84" charset="0"/>
              </a:rPr>
              <a:t>Reliability</a:t>
            </a:r>
          </a:p>
          <a:p>
            <a:pPr lvl="1" eaLnBrk="0" hangingPunct="0">
              <a:defRPr/>
            </a:pPr>
            <a:endParaRPr lang="en-US" sz="2000" dirty="0">
              <a:latin typeface="+mn-lt"/>
              <a:ea typeface="Lucida Grande" pitchFamily="84" charset="0"/>
              <a:cs typeface="Lucida Grande" pitchFamily="84" charset="0"/>
            </a:endParaRPr>
          </a:p>
          <a:p>
            <a:pPr lvl="1" eaLnBrk="1" hangingPunct="1">
              <a:spcBef>
                <a:spcPct val="50000"/>
              </a:spcBef>
              <a:buFontTx/>
              <a:buChar char="-"/>
              <a:defRPr/>
            </a:pPr>
            <a:endParaRPr lang="en-US" sz="2000" dirty="0"/>
          </a:p>
          <a:p>
            <a:pPr lvl="1" eaLnBrk="1" hangingPunct="1">
              <a:spcBef>
                <a:spcPct val="50000"/>
              </a:spcBef>
              <a:buFontTx/>
              <a:buChar char="-"/>
              <a:defRPr/>
            </a:pPr>
            <a:endParaRPr lang="en-US" sz="2000" dirty="0"/>
          </a:p>
          <a:p>
            <a:pPr lvl="1" eaLnBrk="1" hangingPunct="1">
              <a:spcBef>
                <a:spcPct val="50000"/>
              </a:spcBef>
              <a:buFontTx/>
              <a:buChar char="-"/>
              <a:defRPr/>
            </a:pPr>
            <a:endParaRPr lang="en-US" sz="2000" dirty="0"/>
          </a:p>
          <a:p>
            <a:pPr lvl="1" eaLnBrk="1" hangingPunct="1">
              <a:spcBef>
                <a:spcPct val="50000"/>
              </a:spcBef>
              <a:buFontTx/>
              <a:buChar char="-"/>
              <a:defRPr/>
            </a:pPr>
            <a:endParaRPr lang="en-US" sz="2000" dirty="0"/>
          </a:p>
        </p:txBody>
      </p:sp>
      <p:sp>
        <p:nvSpPr>
          <p:cNvPr id="5" name="Rectangle 20"/>
          <p:cNvSpPr>
            <a:spLocks noChangeArrowheads="1"/>
          </p:cNvSpPr>
          <p:nvPr/>
        </p:nvSpPr>
        <p:spPr bwMode="auto">
          <a:xfrm>
            <a:off x="1681534" y="115876"/>
            <a:ext cx="6274842" cy="425374"/>
          </a:xfrm>
          <a:prstGeom prst="rect">
            <a:avLst/>
          </a:prstGeom>
          <a:noFill/>
          <a:ln>
            <a:noFill/>
          </a:ln>
          <a:effectLst>
            <a:outerShdw dist="17961" dir="135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lIns="92075" tIns="46038" rIns="92075" bIns="46038" anchor="ctr">
            <a:spAutoFit/>
          </a:bodyPr>
          <a:lstStyle/>
          <a:p>
            <a:pPr>
              <a:lnSpc>
                <a:spcPct val="90000"/>
              </a:lnSpc>
              <a:spcBef>
                <a:spcPct val="50000"/>
              </a:spcBef>
            </a:pPr>
            <a:r>
              <a:rPr kumimoji="1" lang="en-US" b="1" dirty="0">
                <a:solidFill>
                  <a:schemeClr val="bg1"/>
                </a:solidFill>
                <a:latin typeface="+mj-lt"/>
                <a:ea typeface="Lucida Grande" pitchFamily="84" charset="0"/>
                <a:cs typeface="Lucida Grande" pitchFamily="84" charset="0"/>
              </a:rPr>
              <a:t>Conventional UV Systems – key issues</a:t>
            </a:r>
          </a:p>
        </p:txBody>
      </p:sp>
    </p:spTree>
    <p:extLst>
      <p:ext uri="{BB962C8B-B14F-4D97-AF65-F5344CB8AC3E}">
        <p14:creationId xmlns:p14="http://schemas.microsoft.com/office/powerpoint/2010/main" val="788330165"/>
      </p:ext>
    </p:extLst>
  </p:cSld>
  <p:clrMapOvr>
    <a:masterClrMapping/>
  </p:clrMapOvr>
  <p:timing>
    <p:tnLst>
      <p:par>
        <p:cTn id="1" dur="indefinite" restart="never" nodeType="tmRoot"/>
      </p:par>
    </p:tnLst>
  </p:timing>
</p:sld>
</file>

<file path=ppt/theme/theme1.xml><?xml version="1.0" encoding="utf-8"?>
<a:theme xmlns:a="http://schemas.openxmlformats.org/drawingml/2006/main" name="עיצוב ברירת מחדל">
  <a:themeElements>
    <a:clrScheme name="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עיצוב ברירת מחדל">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עיצוב ברירת מחד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עיצוב ברירת מחד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עיצוב ברירת מחד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עיצוב ברירת מחדל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עיצוב ברירת מחד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עיצוב ברירת מחד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עיצוב ברירת מחד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עיצוב ברירת מחד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עיצוב ברירת מחד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17277</TotalTime>
  <Words>2823</Words>
  <Application>Microsoft Office PowerPoint</Application>
  <PresentationFormat>On-screen Show (4:3)</PresentationFormat>
  <Paragraphs>493</Paragraphs>
  <Slides>38</Slides>
  <Notes>36</Notes>
  <HiddenSlides>0</HiddenSlides>
  <MMClips>1</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עיצוב ברירת מחדל</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Medium Pressure Vs. Low Pressure UV Lamps</vt:lpstr>
      <vt:lpstr>Medium Pressure Vs. Low Pressure UV Lamps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שקופית 1</dc:title>
  <dc:creator>Sivan</dc:creator>
  <cp:lastModifiedBy>Maayan Schindler</cp:lastModifiedBy>
  <cp:revision>554</cp:revision>
  <dcterms:created xsi:type="dcterms:W3CDTF">2011-07-24T11:56:45Z</dcterms:created>
  <dcterms:modified xsi:type="dcterms:W3CDTF">2013-01-16T10:06:48Z</dcterms:modified>
</cp:coreProperties>
</file>